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3"/>
  </p:notesMasterIdLst>
  <p:sldIdLst>
    <p:sldId id="256" r:id="rId2"/>
    <p:sldId id="265" r:id="rId3"/>
    <p:sldId id="266" r:id="rId4"/>
    <p:sldId id="273" r:id="rId5"/>
    <p:sldId id="275" r:id="rId6"/>
    <p:sldId id="276" r:id="rId7"/>
    <p:sldId id="277" r:id="rId8"/>
    <p:sldId id="267" r:id="rId9"/>
    <p:sldId id="270" r:id="rId10"/>
    <p:sldId id="271" r:id="rId11"/>
    <p:sldId id="27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249" autoAdjust="0"/>
  </p:normalViewPr>
  <p:slideViewPr>
    <p:cSldViewPr snapToGrid="0">
      <p:cViewPr varScale="1">
        <p:scale>
          <a:sx n="75" d="100"/>
          <a:sy n="75" d="100"/>
        </p:scale>
        <p:origin x="1896" y="72"/>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6.xml.rels><?xml version="1.0" encoding="UTF-8" standalone="yes"?>
<Relationships xmlns="http://schemas.openxmlformats.org/package/2006/relationships"><Relationship Id="rId1" Type="http://schemas.openxmlformats.org/officeDocument/2006/relationships/hyperlink" Target="https://overlayfactsheet.com/"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6.xml.rels><?xml version="1.0" encoding="UTF-8" standalone="yes"?>
<Relationships xmlns="http://schemas.openxmlformats.org/package/2006/relationships"><Relationship Id="rId1" Type="http://schemas.openxmlformats.org/officeDocument/2006/relationships/hyperlink" Target="https://overlayfactsheet.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4D5E34-9650-4044-9B1F-DE1F8F532AB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C4F2A25-9B63-46FC-8BED-16F221B4C139}">
      <dgm:prSet/>
      <dgm:spPr>
        <a:solidFill>
          <a:schemeClr val="accent1">
            <a:lumMod val="50000"/>
          </a:schemeClr>
        </a:solidFill>
      </dgm:spPr>
      <dgm:t>
        <a:bodyPr/>
        <a:lstStyle/>
        <a:p>
          <a:r>
            <a:rPr lang="en-US" b="1" dirty="0"/>
            <a:t>Assistive Technology</a:t>
          </a:r>
          <a:endParaRPr lang="en-US" dirty="0"/>
        </a:p>
      </dgm:t>
    </dgm:pt>
    <dgm:pt modelId="{4B44C79C-9DB7-40DD-B505-EA2F87298507}" type="parTrans" cxnId="{B037324B-E98A-408A-BF3D-E598051CC1F3}">
      <dgm:prSet/>
      <dgm:spPr/>
      <dgm:t>
        <a:bodyPr/>
        <a:lstStyle/>
        <a:p>
          <a:endParaRPr lang="en-US"/>
        </a:p>
      </dgm:t>
    </dgm:pt>
    <dgm:pt modelId="{FF9F7A5C-B4BD-4D33-BEB1-508C41A10593}" type="sibTrans" cxnId="{B037324B-E98A-408A-BF3D-E598051CC1F3}">
      <dgm:prSet/>
      <dgm:spPr/>
      <dgm:t>
        <a:bodyPr/>
        <a:lstStyle/>
        <a:p>
          <a:endParaRPr lang="en-US"/>
        </a:p>
      </dgm:t>
    </dgm:pt>
    <dgm:pt modelId="{6395ACE4-41DF-4105-B0DD-B7E57AC33FF5}">
      <dgm:prSet/>
      <dgm:spPr>
        <a:solidFill>
          <a:schemeClr val="accent1">
            <a:lumMod val="50000"/>
          </a:schemeClr>
        </a:solidFill>
      </dgm:spPr>
      <dgm:t>
        <a:bodyPr/>
        <a:lstStyle/>
        <a:p>
          <a:r>
            <a:rPr lang="en-US" b="1" dirty="0"/>
            <a:t>A11y</a:t>
          </a:r>
          <a:endParaRPr lang="en-US" dirty="0"/>
        </a:p>
      </dgm:t>
    </dgm:pt>
    <dgm:pt modelId="{BEB6D2FC-5D84-49EA-BC55-3CEFA4575D52}" type="parTrans" cxnId="{84EEB5C1-850C-4760-BB05-66BFB394B330}">
      <dgm:prSet/>
      <dgm:spPr/>
      <dgm:t>
        <a:bodyPr/>
        <a:lstStyle/>
        <a:p>
          <a:endParaRPr lang="en-US"/>
        </a:p>
      </dgm:t>
    </dgm:pt>
    <dgm:pt modelId="{DCA7C5D8-3F99-4087-8016-020120AEDDAF}" type="sibTrans" cxnId="{84EEB5C1-850C-4760-BB05-66BFB394B330}">
      <dgm:prSet/>
      <dgm:spPr/>
      <dgm:t>
        <a:bodyPr/>
        <a:lstStyle/>
        <a:p>
          <a:endParaRPr lang="en-US"/>
        </a:p>
      </dgm:t>
    </dgm:pt>
    <dgm:pt modelId="{E9E8F2E0-D6E6-4209-A363-64C4176BCF01}">
      <dgm:prSet/>
      <dgm:spPr>
        <a:solidFill>
          <a:schemeClr val="accent1">
            <a:lumMod val="50000"/>
          </a:schemeClr>
        </a:solidFill>
      </dgm:spPr>
      <dgm:t>
        <a:bodyPr/>
        <a:lstStyle/>
        <a:p>
          <a:r>
            <a:rPr lang="en-US" b="1" dirty="0"/>
            <a:t>Disability</a:t>
          </a:r>
          <a:endParaRPr lang="en-US" dirty="0"/>
        </a:p>
      </dgm:t>
    </dgm:pt>
    <dgm:pt modelId="{6868E6CD-A5DC-47F0-B77E-8A00253B7441}" type="parTrans" cxnId="{38EF6EC2-EA5C-426B-9E66-CE787F2A2935}">
      <dgm:prSet/>
      <dgm:spPr/>
      <dgm:t>
        <a:bodyPr/>
        <a:lstStyle/>
        <a:p>
          <a:endParaRPr lang="en-US"/>
        </a:p>
      </dgm:t>
    </dgm:pt>
    <dgm:pt modelId="{2572F1A4-AA01-4758-B443-0B9BC1B3B204}" type="sibTrans" cxnId="{38EF6EC2-EA5C-426B-9E66-CE787F2A2935}">
      <dgm:prSet/>
      <dgm:spPr/>
      <dgm:t>
        <a:bodyPr/>
        <a:lstStyle/>
        <a:p>
          <a:endParaRPr lang="en-US"/>
        </a:p>
      </dgm:t>
    </dgm:pt>
    <dgm:pt modelId="{00A18E82-13FA-47D3-99EB-A15A3081E701}">
      <dgm:prSet/>
      <dgm:spPr>
        <a:solidFill>
          <a:schemeClr val="accent1">
            <a:lumMod val="50000"/>
          </a:schemeClr>
        </a:solidFill>
      </dgm:spPr>
      <dgm:t>
        <a:bodyPr/>
        <a:lstStyle/>
        <a:p>
          <a:r>
            <a:rPr lang="en-US" b="1" dirty="0"/>
            <a:t>Accessibility</a:t>
          </a:r>
          <a:endParaRPr lang="en-US" dirty="0"/>
        </a:p>
      </dgm:t>
    </dgm:pt>
    <dgm:pt modelId="{1DAABF54-B2F4-4800-A94F-17BD4C02D61E}" type="parTrans" cxnId="{91583A7E-DC42-45A7-AAEE-1CB8D949C118}">
      <dgm:prSet/>
      <dgm:spPr/>
    </dgm:pt>
    <dgm:pt modelId="{27E1F0E0-0D35-45B0-9A6A-F4B84D519A2A}" type="sibTrans" cxnId="{91583A7E-DC42-45A7-AAEE-1CB8D949C118}">
      <dgm:prSet/>
      <dgm:spPr/>
    </dgm:pt>
    <dgm:pt modelId="{511B63DA-5090-4298-95ED-4E5112359373}" type="pres">
      <dgm:prSet presAssocID="{6F4D5E34-9650-4044-9B1F-DE1F8F532AB2}" presName="linear" presStyleCnt="0">
        <dgm:presLayoutVars>
          <dgm:animLvl val="lvl"/>
          <dgm:resizeHandles val="exact"/>
        </dgm:presLayoutVars>
      </dgm:prSet>
      <dgm:spPr/>
    </dgm:pt>
    <dgm:pt modelId="{B0040551-8C5E-4703-BC87-5AB42208DACA}" type="pres">
      <dgm:prSet presAssocID="{00A18E82-13FA-47D3-99EB-A15A3081E701}" presName="parentText" presStyleLbl="node1" presStyleIdx="0" presStyleCnt="4">
        <dgm:presLayoutVars>
          <dgm:chMax val="0"/>
          <dgm:bulletEnabled val="1"/>
        </dgm:presLayoutVars>
      </dgm:prSet>
      <dgm:spPr/>
    </dgm:pt>
    <dgm:pt modelId="{982391A7-1C45-4100-B06A-AABE194E8633}" type="pres">
      <dgm:prSet presAssocID="{27E1F0E0-0D35-45B0-9A6A-F4B84D519A2A}" presName="spacer" presStyleCnt="0"/>
      <dgm:spPr/>
    </dgm:pt>
    <dgm:pt modelId="{F8BF61E0-A471-4A09-A738-12D70274BADA}" type="pres">
      <dgm:prSet presAssocID="{E9E8F2E0-D6E6-4209-A363-64C4176BCF01}" presName="parentText" presStyleLbl="node1" presStyleIdx="1" presStyleCnt="4">
        <dgm:presLayoutVars>
          <dgm:chMax val="0"/>
          <dgm:bulletEnabled val="1"/>
        </dgm:presLayoutVars>
      </dgm:prSet>
      <dgm:spPr/>
    </dgm:pt>
    <dgm:pt modelId="{B294E88D-9890-4D12-8CB0-0F3BFA3EDCCB}" type="pres">
      <dgm:prSet presAssocID="{2572F1A4-AA01-4758-B443-0B9BC1B3B204}" presName="spacer" presStyleCnt="0"/>
      <dgm:spPr/>
    </dgm:pt>
    <dgm:pt modelId="{0F195EFF-DA94-4539-B317-981C8A7ED35A}" type="pres">
      <dgm:prSet presAssocID="{BC4F2A25-9B63-46FC-8BED-16F221B4C139}" presName="parentText" presStyleLbl="node1" presStyleIdx="2" presStyleCnt="4">
        <dgm:presLayoutVars>
          <dgm:chMax val="0"/>
          <dgm:bulletEnabled val="1"/>
        </dgm:presLayoutVars>
      </dgm:prSet>
      <dgm:spPr/>
    </dgm:pt>
    <dgm:pt modelId="{8D9FBB1E-A19E-40AC-8EDC-24D18B9AF30C}" type="pres">
      <dgm:prSet presAssocID="{FF9F7A5C-B4BD-4D33-BEB1-508C41A10593}" presName="spacer" presStyleCnt="0"/>
      <dgm:spPr/>
    </dgm:pt>
    <dgm:pt modelId="{217FAF89-56D5-4E6A-A11E-DDBB4D342281}" type="pres">
      <dgm:prSet presAssocID="{6395ACE4-41DF-4105-B0DD-B7E57AC33FF5}" presName="parentText" presStyleLbl="node1" presStyleIdx="3" presStyleCnt="4">
        <dgm:presLayoutVars>
          <dgm:chMax val="0"/>
          <dgm:bulletEnabled val="1"/>
        </dgm:presLayoutVars>
      </dgm:prSet>
      <dgm:spPr/>
    </dgm:pt>
  </dgm:ptLst>
  <dgm:cxnLst>
    <dgm:cxn modelId="{B58AEB29-EBEE-4628-9A4F-CEE0978A8D1B}" type="presOf" srcId="{E9E8F2E0-D6E6-4209-A363-64C4176BCF01}" destId="{F8BF61E0-A471-4A09-A738-12D70274BADA}" srcOrd="0" destOrd="0" presId="urn:microsoft.com/office/officeart/2005/8/layout/vList2"/>
    <dgm:cxn modelId="{5761E447-6517-4272-9AAF-535B2394440D}" type="presOf" srcId="{6F4D5E34-9650-4044-9B1F-DE1F8F532AB2}" destId="{511B63DA-5090-4298-95ED-4E5112359373}" srcOrd="0" destOrd="0" presId="urn:microsoft.com/office/officeart/2005/8/layout/vList2"/>
    <dgm:cxn modelId="{B037324B-E98A-408A-BF3D-E598051CC1F3}" srcId="{6F4D5E34-9650-4044-9B1F-DE1F8F532AB2}" destId="{BC4F2A25-9B63-46FC-8BED-16F221B4C139}" srcOrd="2" destOrd="0" parTransId="{4B44C79C-9DB7-40DD-B505-EA2F87298507}" sibTransId="{FF9F7A5C-B4BD-4D33-BEB1-508C41A10593}"/>
    <dgm:cxn modelId="{4930A24D-5194-4CC7-83AB-EF5E8B179BE0}" type="presOf" srcId="{6395ACE4-41DF-4105-B0DD-B7E57AC33FF5}" destId="{217FAF89-56D5-4E6A-A11E-DDBB4D342281}" srcOrd="0" destOrd="0" presId="urn:microsoft.com/office/officeart/2005/8/layout/vList2"/>
    <dgm:cxn modelId="{91583A7E-DC42-45A7-AAEE-1CB8D949C118}" srcId="{6F4D5E34-9650-4044-9B1F-DE1F8F532AB2}" destId="{00A18E82-13FA-47D3-99EB-A15A3081E701}" srcOrd="0" destOrd="0" parTransId="{1DAABF54-B2F4-4800-A94F-17BD4C02D61E}" sibTransId="{27E1F0E0-0D35-45B0-9A6A-F4B84D519A2A}"/>
    <dgm:cxn modelId="{2B9435A0-1D1B-4E60-876F-1B955500FE8F}" type="presOf" srcId="{BC4F2A25-9B63-46FC-8BED-16F221B4C139}" destId="{0F195EFF-DA94-4539-B317-981C8A7ED35A}" srcOrd="0" destOrd="0" presId="urn:microsoft.com/office/officeart/2005/8/layout/vList2"/>
    <dgm:cxn modelId="{41366EC0-B31E-4771-80C7-352B3D36FC63}" type="presOf" srcId="{00A18E82-13FA-47D3-99EB-A15A3081E701}" destId="{B0040551-8C5E-4703-BC87-5AB42208DACA}" srcOrd="0" destOrd="0" presId="urn:microsoft.com/office/officeart/2005/8/layout/vList2"/>
    <dgm:cxn modelId="{84EEB5C1-850C-4760-BB05-66BFB394B330}" srcId="{6F4D5E34-9650-4044-9B1F-DE1F8F532AB2}" destId="{6395ACE4-41DF-4105-B0DD-B7E57AC33FF5}" srcOrd="3" destOrd="0" parTransId="{BEB6D2FC-5D84-49EA-BC55-3CEFA4575D52}" sibTransId="{DCA7C5D8-3F99-4087-8016-020120AEDDAF}"/>
    <dgm:cxn modelId="{38EF6EC2-EA5C-426B-9E66-CE787F2A2935}" srcId="{6F4D5E34-9650-4044-9B1F-DE1F8F532AB2}" destId="{E9E8F2E0-D6E6-4209-A363-64C4176BCF01}" srcOrd="1" destOrd="0" parTransId="{6868E6CD-A5DC-47F0-B77E-8A00253B7441}" sibTransId="{2572F1A4-AA01-4758-B443-0B9BC1B3B204}"/>
    <dgm:cxn modelId="{93F6EC05-B26C-4BD8-B31B-6423A8BD2DA0}" type="presParOf" srcId="{511B63DA-5090-4298-95ED-4E5112359373}" destId="{B0040551-8C5E-4703-BC87-5AB42208DACA}" srcOrd="0" destOrd="0" presId="urn:microsoft.com/office/officeart/2005/8/layout/vList2"/>
    <dgm:cxn modelId="{6BD52BF4-950E-47A8-A4B3-2AEBF2C6ECBA}" type="presParOf" srcId="{511B63DA-5090-4298-95ED-4E5112359373}" destId="{982391A7-1C45-4100-B06A-AABE194E8633}" srcOrd="1" destOrd="0" presId="urn:microsoft.com/office/officeart/2005/8/layout/vList2"/>
    <dgm:cxn modelId="{F1258BA2-2358-4BDB-BEF0-DCEF215B6568}" type="presParOf" srcId="{511B63DA-5090-4298-95ED-4E5112359373}" destId="{F8BF61E0-A471-4A09-A738-12D70274BADA}" srcOrd="2" destOrd="0" presId="urn:microsoft.com/office/officeart/2005/8/layout/vList2"/>
    <dgm:cxn modelId="{470AD634-FF35-43A2-BA6C-DF04190E7791}" type="presParOf" srcId="{511B63DA-5090-4298-95ED-4E5112359373}" destId="{B294E88D-9890-4D12-8CB0-0F3BFA3EDCCB}" srcOrd="3" destOrd="0" presId="urn:microsoft.com/office/officeart/2005/8/layout/vList2"/>
    <dgm:cxn modelId="{D0D03C65-0154-4211-A558-1A11A1558258}" type="presParOf" srcId="{511B63DA-5090-4298-95ED-4E5112359373}" destId="{0F195EFF-DA94-4539-B317-981C8A7ED35A}" srcOrd="4" destOrd="0" presId="urn:microsoft.com/office/officeart/2005/8/layout/vList2"/>
    <dgm:cxn modelId="{BE6E3612-0924-4B6F-BC98-8A10EEB17834}" type="presParOf" srcId="{511B63DA-5090-4298-95ED-4E5112359373}" destId="{8D9FBB1E-A19E-40AC-8EDC-24D18B9AF30C}" srcOrd="5" destOrd="0" presId="urn:microsoft.com/office/officeart/2005/8/layout/vList2"/>
    <dgm:cxn modelId="{65929D4F-42AF-4144-B462-17BC7C984B46}" type="presParOf" srcId="{511B63DA-5090-4298-95ED-4E5112359373}" destId="{217FAF89-56D5-4E6A-A11E-DDBB4D34228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4D5E34-9650-4044-9B1F-DE1F8F532A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E0FFCC-A483-439F-8B12-5057321045DC}">
      <dgm:prSet/>
      <dgm:spPr/>
      <dgm:t>
        <a:bodyPr/>
        <a:lstStyle/>
        <a:p>
          <a:pPr>
            <a:lnSpc>
              <a:spcPct val="100000"/>
            </a:lnSpc>
          </a:pPr>
          <a:r>
            <a:rPr lang="en-US" b="1" dirty="0"/>
            <a:t>Medical</a:t>
          </a:r>
          <a:endParaRPr lang="en-US" dirty="0"/>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dgm:t>
        <a:bodyPr/>
        <a:lstStyle/>
        <a:p>
          <a:pPr>
            <a:lnSpc>
              <a:spcPct val="100000"/>
            </a:lnSpc>
          </a:pPr>
          <a:r>
            <a:rPr lang="en-US" b="1" dirty="0"/>
            <a:t>Social</a:t>
          </a:r>
          <a:endParaRPr lang="en-US" dirty="0"/>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0C831B7C-167E-4B6E-AC61-01BCB30C68C0}" type="pres">
      <dgm:prSet presAssocID="{6F4D5E34-9650-4044-9B1F-DE1F8F532AB2}" presName="root" presStyleCnt="0">
        <dgm:presLayoutVars>
          <dgm:dir/>
          <dgm:resizeHandles val="exact"/>
        </dgm:presLayoutVars>
      </dgm:prSet>
      <dgm:spPr/>
    </dgm:pt>
    <dgm:pt modelId="{B1EB1856-258C-4F79-8D19-C51F69A8F563}" type="pres">
      <dgm:prSet presAssocID="{A4E0FFCC-A483-439F-8B12-5057321045DC}" presName="compNode" presStyleCnt="0"/>
      <dgm:spPr/>
    </dgm:pt>
    <dgm:pt modelId="{9280FDFD-60E3-4BF1-9D32-5CC289AF9F60}" type="pres">
      <dgm:prSet presAssocID="{A4E0FFCC-A483-439F-8B12-5057321045D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85BD1796-55A4-4DF5-A479-9366BFF5EED4}" type="pres">
      <dgm:prSet presAssocID="{A4E0FFCC-A483-439F-8B12-5057321045DC}" presName="spaceRect" presStyleCnt="0"/>
      <dgm:spPr/>
    </dgm:pt>
    <dgm:pt modelId="{62F976CA-5100-4D85-8203-D1F030D87E37}" type="pres">
      <dgm:prSet presAssocID="{A4E0FFCC-A483-439F-8B12-5057321045DC}" presName="textRect" presStyleLbl="revTx" presStyleIdx="0" presStyleCnt="2">
        <dgm:presLayoutVars>
          <dgm:chMax val="1"/>
          <dgm:chPref val="1"/>
        </dgm:presLayoutVars>
      </dgm:prSet>
      <dgm:spPr/>
    </dgm:pt>
    <dgm:pt modelId="{7C61D609-4EBA-4747-9C14-61BA7F124BA9}" type="pres">
      <dgm:prSet presAssocID="{BFDFB5E9-99E2-4637-9D4B-2FE454ADBEE9}" presName="sibTrans" presStyleCnt="0"/>
      <dgm:spPr/>
    </dgm:pt>
    <dgm:pt modelId="{0BF8401C-AAD4-4192-B7B1-F8351E816A70}" type="pres">
      <dgm:prSet presAssocID="{D5E078B7-92E1-4CF0-A96A-3580312A9B6C}" presName="compNode" presStyleCnt="0"/>
      <dgm:spPr/>
    </dgm:pt>
    <dgm:pt modelId="{775AD2B6-D9BE-4080-A128-43A60F3B62A5}" type="pres">
      <dgm:prSet presAssocID="{D5E078B7-92E1-4CF0-A96A-3580312A9B6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n with baby with solid fill"/>
        </a:ext>
      </dgm:extLst>
    </dgm:pt>
    <dgm:pt modelId="{2CF34165-6CB0-466B-BBB2-27143331841C}" type="pres">
      <dgm:prSet presAssocID="{D5E078B7-92E1-4CF0-A96A-3580312A9B6C}" presName="spaceRect" presStyleCnt="0"/>
      <dgm:spPr/>
    </dgm:pt>
    <dgm:pt modelId="{61D6BA53-F25F-460C-B643-6D93C94B1767}" type="pres">
      <dgm:prSet presAssocID="{D5E078B7-92E1-4CF0-A96A-3580312A9B6C}" presName="textRect" presStyleLbl="revTx" presStyleIdx="1" presStyleCnt="2">
        <dgm:presLayoutVars>
          <dgm:chMax val="1"/>
          <dgm:chPref val="1"/>
        </dgm:presLayoutVars>
      </dgm:prSet>
      <dgm:spPr/>
    </dgm:pt>
  </dgm:ptLst>
  <dgm:cxnLst>
    <dgm:cxn modelId="{BDBA6B18-4BBE-4E18-A8DE-890E18B4FE26}" type="presOf" srcId="{6F4D5E34-9650-4044-9B1F-DE1F8F532AB2}" destId="{0C831B7C-167E-4B6E-AC61-01BCB30C68C0}" srcOrd="0" destOrd="0" presId="urn:microsoft.com/office/officeart/2018/2/layout/IconLabelList"/>
    <dgm:cxn modelId="{20D2C75E-377B-4077-A7F5-9EEBA06FE6FB}" type="presOf" srcId="{A4E0FFCC-A483-439F-8B12-5057321045DC}" destId="{62F976CA-5100-4D85-8203-D1F030D87E37}" srcOrd="0" destOrd="0" presId="urn:microsoft.com/office/officeart/2018/2/layout/IconLabelList"/>
    <dgm:cxn modelId="{A1000950-0962-4D9C-91C2-6A56360F227F}" srcId="{6F4D5E34-9650-4044-9B1F-DE1F8F532AB2}" destId="{A4E0FFCC-A483-439F-8B12-5057321045DC}" srcOrd="0" destOrd="0" parTransId="{913F08B9-C6B0-4633-8D68-5A990C8F02F0}" sibTransId="{BFDFB5E9-99E2-4637-9D4B-2FE454ADBEE9}"/>
    <dgm:cxn modelId="{2B2497C1-CC4A-4DB4-B4C3-34336F104B0E}" srcId="{6F4D5E34-9650-4044-9B1F-DE1F8F532AB2}" destId="{D5E078B7-92E1-4CF0-A96A-3580312A9B6C}" srcOrd="1" destOrd="0" parTransId="{05430F3B-BFF1-447D-AF85-E8924D938F4A}" sibTransId="{51716F28-F5E8-46B4-986F-D770CD714D65}"/>
    <dgm:cxn modelId="{4A2197E9-2DCB-4968-A9CA-6C727CAC03BD}" type="presOf" srcId="{D5E078B7-92E1-4CF0-A96A-3580312A9B6C}" destId="{61D6BA53-F25F-460C-B643-6D93C94B1767}" srcOrd="0" destOrd="0" presId="urn:microsoft.com/office/officeart/2018/2/layout/IconLabelList"/>
    <dgm:cxn modelId="{306CAE83-8F07-423B-9947-E24BC286E767}" type="presParOf" srcId="{0C831B7C-167E-4B6E-AC61-01BCB30C68C0}" destId="{B1EB1856-258C-4F79-8D19-C51F69A8F563}" srcOrd="0" destOrd="0" presId="urn:microsoft.com/office/officeart/2018/2/layout/IconLabelList"/>
    <dgm:cxn modelId="{27EFA500-CC55-4D65-B6E4-549C8525C8C9}" type="presParOf" srcId="{B1EB1856-258C-4F79-8D19-C51F69A8F563}" destId="{9280FDFD-60E3-4BF1-9D32-5CC289AF9F60}" srcOrd="0" destOrd="0" presId="urn:microsoft.com/office/officeart/2018/2/layout/IconLabelList"/>
    <dgm:cxn modelId="{7B831638-5253-43EC-BC08-BF8B5AA33339}" type="presParOf" srcId="{B1EB1856-258C-4F79-8D19-C51F69A8F563}" destId="{85BD1796-55A4-4DF5-A479-9366BFF5EED4}" srcOrd="1" destOrd="0" presId="urn:microsoft.com/office/officeart/2018/2/layout/IconLabelList"/>
    <dgm:cxn modelId="{09EC32EA-1363-4AD0-94DD-6BAEA7BC4011}" type="presParOf" srcId="{B1EB1856-258C-4F79-8D19-C51F69A8F563}" destId="{62F976CA-5100-4D85-8203-D1F030D87E37}" srcOrd="2" destOrd="0" presId="urn:microsoft.com/office/officeart/2018/2/layout/IconLabelList"/>
    <dgm:cxn modelId="{8DA32F26-33B0-4897-A760-BB3EC03BD08A}" type="presParOf" srcId="{0C831B7C-167E-4B6E-AC61-01BCB30C68C0}" destId="{7C61D609-4EBA-4747-9C14-61BA7F124BA9}" srcOrd="1" destOrd="0" presId="urn:microsoft.com/office/officeart/2018/2/layout/IconLabelList"/>
    <dgm:cxn modelId="{82E91C7C-04A4-481F-BAC6-DD06C2E4120A}" type="presParOf" srcId="{0C831B7C-167E-4B6E-AC61-01BCB30C68C0}" destId="{0BF8401C-AAD4-4192-B7B1-F8351E816A70}" srcOrd="2" destOrd="0" presId="urn:microsoft.com/office/officeart/2018/2/layout/IconLabelList"/>
    <dgm:cxn modelId="{8FFD3C9B-A089-4F39-8298-3D17D877429B}" type="presParOf" srcId="{0BF8401C-AAD4-4192-B7B1-F8351E816A70}" destId="{775AD2B6-D9BE-4080-A128-43A60F3B62A5}" srcOrd="0" destOrd="0" presId="urn:microsoft.com/office/officeart/2018/2/layout/IconLabelList"/>
    <dgm:cxn modelId="{895066E0-A28F-4C99-A634-CF17058B5EC7}" type="presParOf" srcId="{0BF8401C-AAD4-4192-B7B1-F8351E816A70}" destId="{2CF34165-6CB0-466B-BBB2-27143331841C}" srcOrd="1" destOrd="0" presId="urn:microsoft.com/office/officeart/2018/2/layout/IconLabelList"/>
    <dgm:cxn modelId="{DF94D395-749F-42B9-9628-4754652D8773}" type="presParOf" srcId="{0BF8401C-AAD4-4192-B7B1-F8351E816A70}" destId="{61D6BA53-F25F-460C-B643-6D93C94B176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41507F-243A-4AC8-AFC3-F359E8A575C8}" type="doc">
      <dgm:prSet loTypeId="urn:microsoft.com/office/officeart/2016/7/layout/HorizontalActionList" loCatId="List" qsTypeId="urn:microsoft.com/office/officeart/2005/8/quickstyle/simple1" qsCatId="simple" csTypeId="urn:microsoft.com/office/officeart/2005/8/colors/colorful1" csCatId="colorful" phldr="1"/>
      <dgm:spPr/>
      <dgm:t>
        <a:bodyPr/>
        <a:lstStyle/>
        <a:p>
          <a:endParaRPr lang="en-US"/>
        </a:p>
      </dgm:t>
    </dgm:pt>
    <dgm:pt modelId="{4EDFE1AA-BBDF-472A-A016-C9F11DDCD658}">
      <dgm:prSet/>
      <dgm:spPr>
        <a:solidFill>
          <a:schemeClr val="accent2">
            <a:lumMod val="75000"/>
          </a:schemeClr>
        </a:solidFill>
      </dgm:spPr>
      <dgm:t>
        <a:bodyPr/>
        <a:lstStyle/>
        <a:p>
          <a:r>
            <a:rPr lang="en-US" dirty="0">
              <a:solidFill>
                <a:schemeClr val="bg1"/>
              </a:solidFill>
            </a:rPr>
            <a:t>Disability Types</a:t>
          </a:r>
        </a:p>
      </dgm:t>
    </dgm:pt>
    <dgm:pt modelId="{F420FD8B-ACB4-454D-BE3F-67932A9268F2}" type="parTrans" cxnId="{F09E65BF-6C6A-4D5F-9BD1-9AC12722FA1B}">
      <dgm:prSet/>
      <dgm:spPr/>
      <dgm:t>
        <a:bodyPr/>
        <a:lstStyle/>
        <a:p>
          <a:endParaRPr lang="en-US"/>
        </a:p>
      </dgm:t>
    </dgm:pt>
    <dgm:pt modelId="{2EA37172-90E3-427C-B707-5843FCBCC57A}" type="sibTrans" cxnId="{F09E65BF-6C6A-4D5F-9BD1-9AC12722FA1B}">
      <dgm:prSet/>
      <dgm:spPr/>
      <dgm:t>
        <a:bodyPr/>
        <a:lstStyle/>
        <a:p>
          <a:endParaRPr lang="en-US"/>
        </a:p>
      </dgm:t>
    </dgm:pt>
    <dgm:pt modelId="{D70D0301-AD66-40DD-85C5-2762D63DD6FC}">
      <dgm:prSet/>
      <dgm:spPr>
        <a:solidFill>
          <a:schemeClr val="accent3">
            <a:lumMod val="75000"/>
          </a:schemeClr>
        </a:solidFill>
      </dgm:spPr>
      <dgm:t>
        <a:bodyPr/>
        <a:lstStyle/>
        <a:p>
          <a:r>
            <a:rPr lang="en-US" dirty="0">
              <a:solidFill>
                <a:schemeClr val="bg1"/>
              </a:solidFill>
            </a:rPr>
            <a:t>Time</a:t>
          </a:r>
        </a:p>
      </dgm:t>
    </dgm:pt>
    <dgm:pt modelId="{1144E5A7-074D-4C3C-927C-9EF1780FA5CE}" type="parTrans" cxnId="{E2A35F2E-AB42-4A62-AEC1-6F163F72476E}">
      <dgm:prSet/>
      <dgm:spPr/>
      <dgm:t>
        <a:bodyPr/>
        <a:lstStyle/>
        <a:p>
          <a:endParaRPr lang="en-US"/>
        </a:p>
      </dgm:t>
    </dgm:pt>
    <dgm:pt modelId="{5813E6BB-F155-4404-9C06-5BBA38C9CF7C}" type="sibTrans" cxnId="{E2A35F2E-AB42-4A62-AEC1-6F163F72476E}">
      <dgm:prSet/>
      <dgm:spPr/>
      <dgm:t>
        <a:bodyPr/>
        <a:lstStyle/>
        <a:p>
          <a:endParaRPr lang="en-US"/>
        </a:p>
      </dgm:t>
    </dgm:pt>
    <dgm:pt modelId="{309E972A-70A4-4A01-92B0-202B97F1D387}">
      <dgm:prSet/>
      <dgm:spPr/>
      <dgm:t>
        <a:bodyPr/>
        <a:lstStyle/>
        <a:p>
          <a:r>
            <a:rPr lang="en-US"/>
            <a:t>Temporary</a:t>
          </a:r>
        </a:p>
      </dgm:t>
    </dgm:pt>
    <dgm:pt modelId="{3C44ABA3-5D97-4EFD-B075-CE4769EC5010}" type="parTrans" cxnId="{57151CFE-0651-41CD-9784-238BB258F24B}">
      <dgm:prSet/>
      <dgm:spPr/>
      <dgm:t>
        <a:bodyPr/>
        <a:lstStyle/>
        <a:p>
          <a:endParaRPr lang="en-US"/>
        </a:p>
      </dgm:t>
    </dgm:pt>
    <dgm:pt modelId="{22CC4EF6-7C34-4B22-8E93-E41AE1505C88}" type="sibTrans" cxnId="{57151CFE-0651-41CD-9784-238BB258F24B}">
      <dgm:prSet/>
      <dgm:spPr/>
      <dgm:t>
        <a:bodyPr/>
        <a:lstStyle/>
        <a:p>
          <a:endParaRPr lang="en-US"/>
        </a:p>
      </dgm:t>
    </dgm:pt>
    <dgm:pt modelId="{16D81420-F14C-4B22-B792-3D32D94EA1DB}">
      <dgm:prSet/>
      <dgm:spPr/>
      <dgm:t>
        <a:bodyPr/>
        <a:lstStyle/>
        <a:p>
          <a:r>
            <a:rPr lang="en-US" dirty="0"/>
            <a:t>Permanent</a:t>
          </a:r>
        </a:p>
      </dgm:t>
    </dgm:pt>
    <dgm:pt modelId="{346F5DC3-A2B9-4666-AE1E-AA181977906D}" type="parTrans" cxnId="{56F4EEED-EE67-44BE-A1CF-956A29208EA4}">
      <dgm:prSet/>
      <dgm:spPr/>
      <dgm:t>
        <a:bodyPr/>
        <a:lstStyle/>
        <a:p>
          <a:endParaRPr lang="en-US"/>
        </a:p>
      </dgm:t>
    </dgm:pt>
    <dgm:pt modelId="{DC55647D-6064-41E2-818C-59F46A330636}" type="sibTrans" cxnId="{56F4EEED-EE67-44BE-A1CF-956A29208EA4}">
      <dgm:prSet/>
      <dgm:spPr/>
      <dgm:t>
        <a:bodyPr/>
        <a:lstStyle/>
        <a:p>
          <a:endParaRPr lang="en-US"/>
        </a:p>
      </dgm:t>
    </dgm:pt>
    <dgm:pt modelId="{90C9D685-C9AA-4ACE-B45E-8B4AB4B56044}">
      <dgm:prSet/>
      <dgm:spPr>
        <a:solidFill>
          <a:schemeClr val="accent4">
            <a:lumMod val="75000"/>
          </a:schemeClr>
        </a:solidFill>
      </dgm:spPr>
      <dgm:t>
        <a:bodyPr/>
        <a:lstStyle/>
        <a:p>
          <a:r>
            <a:rPr lang="en-US" dirty="0">
              <a:solidFill>
                <a:schemeClr val="bg1"/>
              </a:solidFill>
            </a:rPr>
            <a:t>Visibility</a:t>
          </a:r>
        </a:p>
      </dgm:t>
    </dgm:pt>
    <dgm:pt modelId="{3E57FACE-0CEB-4391-A33A-CCE49082B460}" type="parTrans" cxnId="{690543E1-7A7D-43BB-ADB4-40682675725F}">
      <dgm:prSet/>
      <dgm:spPr/>
      <dgm:t>
        <a:bodyPr/>
        <a:lstStyle/>
        <a:p>
          <a:endParaRPr lang="en-US"/>
        </a:p>
      </dgm:t>
    </dgm:pt>
    <dgm:pt modelId="{50C08015-E5A4-4C25-9335-4E4855F9CCE5}" type="sibTrans" cxnId="{690543E1-7A7D-43BB-ADB4-40682675725F}">
      <dgm:prSet/>
      <dgm:spPr/>
      <dgm:t>
        <a:bodyPr/>
        <a:lstStyle/>
        <a:p>
          <a:endParaRPr lang="en-US"/>
        </a:p>
      </dgm:t>
    </dgm:pt>
    <dgm:pt modelId="{D180F917-FABE-4F07-BF68-9309EA1AB377}">
      <dgm:prSet/>
      <dgm:spPr/>
      <dgm:t>
        <a:bodyPr/>
        <a:lstStyle/>
        <a:p>
          <a:r>
            <a:rPr lang="en-US"/>
            <a:t>Visible</a:t>
          </a:r>
        </a:p>
      </dgm:t>
    </dgm:pt>
    <dgm:pt modelId="{E4A7FC64-828E-4573-868F-3B4F9396B726}" type="parTrans" cxnId="{2DE37E93-B7D4-4414-9640-F83837CA9575}">
      <dgm:prSet/>
      <dgm:spPr/>
      <dgm:t>
        <a:bodyPr/>
        <a:lstStyle/>
        <a:p>
          <a:endParaRPr lang="en-US"/>
        </a:p>
      </dgm:t>
    </dgm:pt>
    <dgm:pt modelId="{A4A8FBF8-259C-4861-B22D-AF99B8C51582}" type="sibTrans" cxnId="{2DE37E93-B7D4-4414-9640-F83837CA9575}">
      <dgm:prSet/>
      <dgm:spPr/>
      <dgm:t>
        <a:bodyPr/>
        <a:lstStyle/>
        <a:p>
          <a:endParaRPr lang="en-US"/>
        </a:p>
      </dgm:t>
    </dgm:pt>
    <dgm:pt modelId="{371AAE62-6DC6-40C1-B396-0C0551660A69}">
      <dgm:prSet/>
      <dgm:spPr/>
      <dgm:t>
        <a:bodyPr/>
        <a:lstStyle/>
        <a:p>
          <a:r>
            <a:rPr lang="en-US"/>
            <a:t>Invisible</a:t>
          </a:r>
        </a:p>
      </dgm:t>
    </dgm:pt>
    <dgm:pt modelId="{74336DE6-56A5-4E4A-BF83-943EC095911D}" type="parTrans" cxnId="{7400245E-7054-4CB6-AEB1-4215CC5C8220}">
      <dgm:prSet/>
      <dgm:spPr/>
      <dgm:t>
        <a:bodyPr/>
        <a:lstStyle/>
        <a:p>
          <a:endParaRPr lang="en-US"/>
        </a:p>
      </dgm:t>
    </dgm:pt>
    <dgm:pt modelId="{DDF7412F-1174-447D-90B7-87C12AFF3175}" type="sibTrans" cxnId="{7400245E-7054-4CB6-AEB1-4215CC5C8220}">
      <dgm:prSet/>
      <dgm:spPr/>
      <dgm:t>
        <a:bodyPr/>
        <a:lstStyle/>
        <a:p>
          <a:endParaRPr lang="en-US"/>
        </a:p>
      </dgm:t>
    </dgm:pt>
    <dgm:pt modelId="{875E756B-ECC8-41F9-9083-B14ECA08DB4C}">
      <dgm:prSet/>
      <dgm:spPr/>
      <dgm:t>
        <a:bodyPr/>
        <a:lstStyle/>
        <a:p>
          <a:r>
            <a:rPr lang="en-US" dirty="0"/>
            <a:t>Hearing</a:t>
          </a:r>
        </a:p>
      </dgm:t>
    </dgm:pt>
    <dgm:pt modelId="{ADF19072-AE9E-49E9-8BE4-D61030E78A06}" type="sibTrans" cxnId="{03150175-C61C-4F2D-BB1F-B67DE146E9A3}">
      <dgm:prSet/>
      <dgm:spPr/>
      <dgm:t>
        <a:bodyPr/>
        <a:lstStyle/>
        <a:p>
          <a:endParaRPr lang="en-US"/>
        </a:p>
      </dgm:t>
    </dgm:pt>
    <dgm:pt modelId="{02A9DDD5-6AE8-4CFC-A48F-4CD64FAE9FBB}" type="parTrans" cxnId="{03150175-C61C-4F2D-BB1F-B67DE146E9A3}">
      <dgm:prSet/>
      <dgm:spPr/>
      <dgm:t>
        <a:bodyPr/>
        <a:lstStyle/>
        <a:p>
          <a:endParaRPr lang="en-US"/>
        </a:p>
      </dgm:t>
    </dgm:pt>
    <dgm:pt modelId="{2379A58B-4DBC-47BF-BC4C-2AA182A3A226}">
      <dgm:prSet/>
      <dgm:spPr/>
      <dgm:t>
        <a:bodyPr/>
        <a:lstStyle/>
        <a:p>
          <a:r>
            <a:rPr lang="en-US"/>
            <a:t>Vision</a:t>
          </a:r>
        </a:p>
      </dgm:t>
    </dgm:pt>
    <dgm:pt modelId="{8E60F470-3089-4836-9663-1D5B4D1FCC03}" type="sibTrans" cxnId="{DAE39BB1-3CC9-412F-BF82-24E3AEC24ADB}">
      <dgm:prSet/>
      <dgm:spPr/>
      <dgm:t>
        <a:bodyPr/>
        <a:lstStyle/>
        <a:p>
          <a:endParaRPr lang="en-US"/>
        </a:p>
      </dgm:t>
    </dgm:pt>
    <dgm:pt modelId="{3C61F100-9D74-4619-A194-1CEB54F8859A}" type="parTrans" cxnId="{DAE39BB1-3CC9-412F-BF82-24E3AEC24ADB}">
      <dgm:prSet/>
      <dgm:spPr/>
      <dgm:t>
        <a:bodyPr/>
        <a:lstStyle/>
        <a:p>
          <a:endParaRPr lang="en-US"/>
        </a:p>
      </dgm:t>
    </dgm:pt>
    <dgm:pt modelId="{20A9D522-7B5D-49B6-AAEB-1F5015F0E51A}">
      <dgm:prSet/>
      <dgm:spPr/>
      <dgm:t>
        <a:bodyPr/>
        <a:lstStyle/>
        <a:p>
          <a:r>
            <a:rPr lang="en-US"/>
            <a:t>Mobility</a:t>
          </a:r>
        </a:p>
      </dgm:t>
    </dgm:pt>
    <dgm:pt modelId="{67EA6607-0C08-4B0A-AC87-1A653F8B13B5}" type="sibTrans" cxnId="{8C050A3F-E3A1-4CBB-A26B-1D4766002A0C}">
      <dgm:prSet/>
      <dgm:spPr/>
      <dgm:t>
        <a:bodyPr/>
        <a:lstStyle/>
        <a:p>
          <a:endParaRPr lang="en-US"/>
        </a:p>
      </dgm:t>
    </dgm:pt>
    <dgm:pt modelId="{8603123D-6ADF-4132-ABF4-3D6B51BDC1CB}" type="parTrans" cxnId="{8C050A3F-E3A1-4CBB-A26B-1D4766002A0C}">
      <dgm:prSet/>
      <dgm:spPr/>
      <dgm:t>
        <a:bodyPr/>
        <a:lstStyle/>
        <a:p>
          <a:endParaRPr lang="en-US"/>
        </a:p>
      </dgm:t>
    </dgm:pt>
    <dgm:pt modelId="{86E40419-D901-4951-9304-29B69BC5A101}">
      <dgm:prSet/>
      <dgm:spPr/>
      <dgm:t>
        <a:bodyPr/>
        <a:lstStyle/>
        <a:p>
          <a:r>
            <a:rPr lang="en-US" dirty="0"/>
            <a:t>Comprehension</a:t>
          </a:r>
        </a:p>
      </dgm:t>
    </dgm:pt>
    <dgm:pt modelId="{70D37024-B05D-4B91-BB89-CC19C0554CDE}" type="sibTrans" cxnId="{4A796B78-85BB-4F1B-98E2-6102CA5ED79F}">
      <dgm:prSet/>
      <dgm:spPr/>
      <dgm:t>
        <a:bodyPr/>
        <a:lstStyle/>
        <a:p>
          <a:endParaRPr lang="en-US"/>
        </a:p>
      </dgm:t>
    </dgm:pt>
    <dgm:pt modelId="{66F7AAA4-835F-4D1A-A981-CC496D266B52}" type="parTrans" cxnId="{4A796B78-85BB-4F1B-98E2-6102CA5ED79F}">
      <dgm:prSet/>
      <dgm:spPr/>
      <dgm:t>
        <a:bodyPr/>
        <a:lstStyle/>
        <a:p>
          <a:endParaRPr lang="en-US"/>
        </a:p>
      </dgm:t>
    </dgm:pt>
    <dgm:pt modelId="{437547B7-99E9-4FF5-8004-C927D08F4FDD}">
      <dgm:prSet/>
      <dgm:spPr/>
      <dgm:t>
        <a:bodyPr/>
        <a:lstStyle/>
        <a:p>
          <a:r>
            <a:rPr lang="en-US"/>
            <a:t>Situational</a:t>
          </a:r>
          <a:endParaRPr lang="en-US" dirty="0"/>
        </a:p>
      </dgm:t>
    </dgm:pt>
    <dgm:pt modelId="{93C6026A-3ABC-4F64-9645-C77B8A2AA6F7}" type="parTrans" cxnId="{F0876AB9-18DA-4781-B5E0-3AEF34BB32BE}">
      <dgm:prSet/>
      <dgm:spPr/>
      <dgm:t>
        <a:bodyPr/>
        <a:lstStyle/>
        <a:p>
          <a:endParaRPr lang="en-US"/>
        </a:p>
      </dgm:t>
    </dgm:pt>
    <dgm:pt modelId="{9E2DFE78-9251-4EE2-BA5A-60C916EFB844}" type="sibTrans" cxnId="{F0876AB9-18DA-4781-B5E0-3AEF34BB32BE}">
      <dgm:prSet/>
      <dgm:spPr/>
      <dgm:t>
        <a:bodyPr/>
        <a:lstStyle/>
        <a:p>
          <a:endParaRPr lang="en-US"/>
        </a:p>
      </dgm:t>
    </dgm:pt>
    <dgm:pt modelId="{2B17AAB9-B72B-46F0-8189-DDB98320F518}" type="pres">
      <dgm:prSet presAssocID="{9F41507F-243A-4AC8-AFC3-F359E8A575C8}" presName="Name0" presStyleCnt="0">
        <dgm:presLayoutVars>
          <dgm:dir/>
          <dgm:animLvl val="lvl"/>
          <dgm:resizeHandles val="exact"/>
        </dgm:presLayoutVars>
      </dgm:prSet>
      <dgm:spPr/>
    </dgm:pt>
    <dgm:pt modelId="{96AC2EF1-3113-4A91-9262-2AC2EA200EC5}" type="pres">
      <dgm:prSet presAssocID="{4EDFE1AA-BBDF-472A-A016-C9F11DDCD658}" presName="composite" presStyleCnt="0"/>
      <dgm:spPr/>
    </dgm:pt>
    <dgm:pt modelId="{59A9D91B-29D1-4A01-8F73-0E07A6F85891}" type="pres">
      <dgm:prSet presAssocID="{4EDFE1AA-BBDF-472A-A016-C9F11DDCD658}" presName="parTx" presStyleLbl="alignNode1" presStyleIdx="0" presStyleCnt="3">
        <dgm:presLayoutVars>
          <dgm:chMax val="0"/>
          <dgm:chPref val="0"/>
        </dgm:presLayoutVars>
      </dgm:prSet>
      <dgm:spPr/>
    </dgm:pt>
    <dgm:pt modelId="{D2592ABE-6E58-480A-93E4-69F1BDB55EE8}" type="pres">
      <dgm:prSet presAssocID="{4EDFE1AA-BBDF-472A-A016-C9F11DDCD658}" presName="desTx" presStyleLbl="alignAccFollowNode1" presStyleIdx="0" presStyleCnt="3">
        <dgm:presLayoutVars/>
      </dgm:prSet>
      <dgm:spPr/>
    </dgm:pt>
    <dgm:pt modelId="{7AE39B03-F56B-4D58-8451-74025E55BFEB}" type="pres">
      <dgm:prSet presAssocID="{2EA37172-90E3-427C-B707-5843FCBCC57A}" presName="space" presStyleCnt="0"/>
      <dgm:spPr/>
    </dgm:pt>
    <dgm:pt modelId="{C530AB88-C0CD-4EF3-8667-856219CACAF2}" type="pres">
      <dgm:prSet presAssocID="{D70D0301-AD66-40DD-85C5-2762D63DD6FC}" presName="composite" presStyleCnt="0"/>
      <dgm:spPr/>
    </dgm:pt>
    <dgm:pt modelId="{4509828A-1885-4608-9CA4-0F861650D937}" type="pres">
      <dgm:prSet presAssocID="{D70D0301-AD66-40DD-85C5-2762D63DD6FC}" presName="parTx" presStyleLbl="alignNode1" presStyleIdx="1" presStyleCnt="3">
        <dgm:presLayoutVars>
          <dgm:chMax val="0"/>
          <dgm:chPref val="0"/>
        </dgm:presLayoutVars>
      </dgm:prSet>
      <dgm:spPr/>
    </dgm:pt>
    <dgm:pt modelId="{648DEA30-FD1E-41FB-8038-69D10A49B4A0}" type="pres">
      <dgm:prSet presAssocID="{D70D0301-AD66-40DD-85C5-2762D63DD6FC}" presName="desTx" presStyleLbl="alignAccFollowNode1" presStyleIdx="1" presStyleCnt="3">
        <dgm:presLayoutVars/>
      </dgm:prSet>
      <dgm:spPr/>
    </dgm:pt>
    <dgm:pt modelId="{29894B74-D234-4489-8236-8A37A10ACDBD}" type="pres">
      <dgm:prSet presAssocID="{5813E6BB-F155-4404-9C06-5BBA38C9CF7C}" presName="space" presStyleCnt="0"/>
      <dgm:spPr/>
    </dgm:pt>
    <dgm:pt modelId="{2CB24E54-8798-4D72-903E-659BC928A20C}" type="pres">
      <dgm:prSet presAssocID="{90C9D685-C9AA-4ACE-B45E-8B4AB4B56044}" presName="composite" presStyleCnt="0"/>
      <dgm:spPr/>
    </dgm:pt>
    <dgm:pt modelId="{FC53DE69-2466-43F5-A0D3-415A85444237}" type="pres">
      <dgm:prSet presAssocID="{90C9D685-C9AA-4ACE-B45E-8B4AB4B56044}" presName="parTx" presStyleLbl="alignNode1" presStyleIdx="2" presStyleCnt="3">
        <dgm:presLayoutVars>
          <dgm:chMax val="0"/>
          <dgm:chPref val="0"/>
        </dgm:presLayoutVars>
      </dgm:prSet>
      <dgm:spPr/>
    </dgm:pt>
    <dgm:pt modelId="{D9714EA7-9733-403B-8E53-77B3469D570B}" type="pres">
      <dgm:prSet presAssocID="{90C9D685-C9AA-4ACE-B45E-8B4AB4B56044}" presName="desTx" presStyleLbl="alignAccFollowNode1" presStyleIdx="2" presStyleCnt="3">
        <dgm:presLayoutVars/>
      </dgm:prSet>
      <dgm:spPr/>
    </dgm:pt>
  </dgm:ptLst>
  <dgm:cxnLst>
    <dgm:cxn modelId="{A19D061B-AFE8-47BC-9AB8-40166B1DECBA}" type="presOf" srcId="{875E756B-ECC8-41F9-9083-B14ECA08DB4C}" destId="{D2592ABE-6E58-480A-93E4-69F1BDB55EE8}" srcOrd="0" destOrd="0" presId="urn:microsoft.com/office/officeart/2016/7/layout/HorizontalActionList"/>
    <dgm:cxn modelId="{097F5E2B-5C9C-4EAA-8885-D86850BBD2FC}" type="presOf" srcId="{2379A58B-4DBC-47BF-BC4C-2AA182A3A226}" destId="{D2592ABE-6E58-480A-93E4-69F1BDB55EE8}" srcOrd="0" destOrd="1" presId="urn:microsoft.com/office/officeart/2016/7/layout/HorizontalActionList"/>
    <dgm:cxn modelId="{E2A35F2E-AB42-4A62-AEC1-6F163F72476E}" srcId="{9F41507F-243A-4AC8-AFC3-F359E8A575C8}" destId="{D70D0301-AD66-40DD-85C5-2762D63DD6FC}" srcOrd="1" destOrd="0" parTransId="{1144E5A7-074D-4C3C-927C-9EF1780FA5CE}" sibTransId="{5813E6BB-F155-4404-9C06-5BBA38C9CF7C}"/>
    <dgm:cxn modelId="{55D34433-7C0C-4317-BE48-2170DD8A6FDA}" type="presOf" srcId="{90C9D685-C9AA-4ACE-B45E-8B4AB4B56044}" destId="{FC53DE69-2466-43F5-A0D3-415A85444237}" srcOrd="0" destOrd="0" presId="urn:microsoft.com/office/officeart/2016/7/layout/HorizontalActionList"/>
    <dgm:cxn modelId="{8C050A3F-E3A1-4CBB-A26B-1D4766002A0C}" srcId="{4EDFE1AA-BBDF-472A-A016-C9F11DDCD658}" destId="{20A9D522-7B5D-49B6-AAEB-1F5015F0E51A}" srcOrd="2" destOrd="0" parTransId="{8603123D-6ADF-4132-ABF4-3D6B51BDC1CB}" sibTransId="{67EA6607-0C08-4B0A-AC87-1A653F8B13B5}"/>
    <dgm:cxn modelId="{7400245E-7054-4CB6-AEB1-4215CC5C8220}" srcId="{90C9D685-C9AA-4ACE-B45E-8B4AB4B56044}" destId="{371AAE62-6DC6-40C1-B396-0C0551660A69}" srcOrd="1" destOrd="0" parTransId="{74336DE6-56A5-4E4A-BF83-943EC095911D}" sibTransId="{DDF7412F-1174-447D-90B7-87C12AFF3175}"/>
    <dgm:cxn modelId="{88F02B6B-1C50-4923-85D6-0B461C79F53A}" type="presOf" srcId="{86E40419-D901-4951-9304-29B69BC5A101}" destId="{D2592ABE-6E58-480A-93E4-69F1BDB55EE8}" srcOrd="0" destOrd="3" presId="urn:microsoft.com/office/officeart/2016/7/layout/HorizontalActionList"/>
    <dgm:cxn modelId="{B416166E-F900-4423-ABD3-A78F8A799E44}" type="presOf" srcId="{371AAE62-6DC6-40C1-B396-0C0551660A69}" destId="{D9714EA7-9733-403B-8E53-77B3469D570B}" srcOrd="0" destOrd="1" presId="urn:microsoft.com/office/officeart/2016/7/layout/HorizontalActionList"/>
    <dgm:cxn modelId="{03150175-C61C-4F2D-BB1F-B67DE146E9A3}" srcId="{4EDFE1AA-BBDF-472A-A016-C9F11DDCD658}" destId="{875E756B-ECC8-41F9-9083-B14ECA08DB4C}" srcOrd="0" destOrd="0" parTransId="{02A9DDD5-6AE8-4CFC-A48F-4CD64FAE9FBB}" sibTransId="{ADF19072-AE9E-49E9-8BE4-D61030E78A06}"/>
    <dgm:cxn modelId="{60207A55-1165-413D-8AC8-AC05D1D4DB70}" type="presOf" srcId="{20A9D522-7B5D-49B6-AAEB-1F5015F0E51A}" destId="{D2592ABE-6E58-480A-93E4-69F1BDB55EE8}" srcOrd="0" destOrd="2" presId="urn:microsoft.com/office/officeart/2016/7/layout/HorizontalActionList"/>
    <dgm:cxn modelId="{4A796B78-85BB-4F1B-98E2-6102CA5ED79F}" srcId="{4EDFE1AA-BBDF-472A-A016-C9F11DDCD658}" destId="{86E40419-D901-4951-9304-29B69BC5A101}" srcOrd="3" destOrd="0" parTransId="{66F7AAA4-835F-4D1A-A981-CC496D266B52}" sibTransId="{70D37024-B05D-4B91-BB89-CC19C0554CDE}"/>
    <dgm:cxn modelId="{21EF1E7E-EC3E-4497-9A0F-DCCC0A12AAB0}" type="presOf" srcId="{D180F917-FABE-4F07-BF68-9309EA1AB377}" destId="{D9714EA7-9733-403B-8E53-77B3469D570B}" srcOrd="0" destOrd="0" presId="urn:microsoft.com/office/officeart/2016/7/layout/HorizontalActionList"/>
    <dgm:cxn modelId="{237D0988-9812-48B8-A7EE-337FE695E67C}" type="presOf" srcId="{16D81420-F14C-4B22-B792-3D32D94EA1DB}" destId="{648DEA30-FD1E-41FB-8038-69D10A49B4A0}" srcOrd="0" destOrd="1" presId="urn:microsoft.com/office/officeart/2016/7/layout/HorizontalActionList"/>
    <dgm:cxn modelId="{0A7A9692-1820-4194-9DE2-50F5A1290794}" type="presOf" srcId="{309E972A-70A4-4A01-92B0-202B97F1D387}" destId="{648DEA30-FD1E-41FB-8038-69D10A49B4A0}" srcOrd="0" destOrd="0" presId="urn:microsoft.com/office/officeart/2016/7/layout/HorizontalActionList"/>
    <dgm:cxn modelId="{2DE37E93-B7D4-4414-9640-F83837CA9575}" srcId="{90C9D685-C9AA-4ACE-B45E-8B4AB4B56044}" destId="{D180F917-FABE-4F07-BF68-9309EA1AB377}" srcOrd="0" destOrd="0" parTransId="{E4A7FC64-828E-4573-868F-3B4F9396B726}" sibTransId="{A4A8FBF8-259C-4861-B22D-AF99B8C51582}"/>
    <dgm:cxn modelId="{DAE39BB1-3CC9-412F-BF82-24E3AEC24ADB}" srcId="{4EDFE1AA-BBDF-472A-A016-C9F11DDCD658}" destId="{2379A58B-4DBC-47BF-BC4C-2AA182A3A226}" srcOrd="1" destOrd="0" parTransId="{3C61F100-9D74-4619-A194-1CEB54F8859A}" sibTransId="{8E60F470-3089-4836-9663-1D5B4D1FCC03}"/>
    <dgm:cxn modelId="{F0876AB9-18DA-4781-B5E0-3AEF34BB32BE}" srcId="{D70D0301-AD66-40DD-85C5-2762D63DD6FC}" destId="{437547B7-99E9-4FF5-8004-C927D08F4FDD}" srcOrd="2" destOrd="0" parTransId="{93C6026A-3ABC-4F64-9645-C77B8A2AA6F7}" sibTransId="{9E2DFE78-9251-4EE2-BA5A-60C916EFB844}"/>
    <dgm:cxn modelId="{F09E65BF-6C6A-4D5F-9BD1-9AC12722FA1B}" srcId="{9F41507F-243A-4AC8-AFC3-F359E8A575C8}" destId="{4EDFE1AA-BBDF-472A-A016-C9F11DDCD658}" srcOrd="0" destOrd="0" parTransId="{F420FD8B-ACB4-454D-BE3F-67932A9268F2}" sibTransId="{2EA37172-90E3-427C-B707-5843FCBCC57A}"/>
    <dgm:cxn modelId="{41C5DBD8-D2A2-45A1-A24E-9AB0DB62F34E}" type="presOf" srcId="{9F41507F-243A-4AC8-AFC3-F359E8A575C8}" destId="{2B17AAB9-B72B-46F0-8189-DDB98320F518}" srcOrd="0" destOrd="0" presId="urn:microsoft.com/office/officeart/2016/7/layout/HorizontalActionList"/>
    <dgm:cxn modelId="{690543E1-7A7D-43BB-ADB4-40682675725F}" srcId="{9F41507F-243A-4AC8-AFC3-F359E8A575C8}" destId="{90C9D685-C9AA-4ACE-B45E-8B4AB4B56044}" srcOrd="2" destOrd="0" parTransId="{3E57FACE-0CEB-4391-A33A-CCE49082B460}" sibTransId="{50C08015-E5A4-4C25-9335-4E4855F9CCE5}"/>
    <dgm:cxn modelId="{56F4EEED-EE67-44BE-A1CF-956A29208EA4}" srcId="{D70D0301-AD66-40DD-85C5-2762D63DD6FC}" destId="{16D81420-F14C-4B22-B792-3D32D94EA1DB}" srcOrd="1" destOrd="0" parTransId="{346F5DC3-A2B9-4666-AE1E-AA181977906D}" sibTransId="{DC55647D-6064-41E2-818C-59F46A330636}"/>
    <dgm:cxn modelId="{33F290F1-8941-4E68-BAA7-EAD9722E3638}" type="presOf" srcId="{437547B7-99E9-4FF5-8004-C927D08F4FDD}" destId="{648DEA30-FD1E-41FB-8038-69D10A49B4A0}" srcOrd="0" destOrd="2" presId="urn:microsoft.com/office/officeart/2016/7/layout/HorizontalActionList"/>
    <dgm:cxn modelId="{EB06C4F4-EC10-4C66-BE61-9FACFFEF881E}" type="presOf" srcId="{4EDFE1AA-BBDF-472A-A016-C9F11DDCD658}" destId="{59A9D91B-29D1-4A01-8F73-0E07A6F85891}" srcOrd="0" destOrd="0" presId="urn:microsoft.com/office/officeart/2016/7/layout/HorizontalActionList"/>
    <dgm:cxn modelId="{D0650CFA-A9C6-4031-ADF6-241F21CB0185}" type="presOf" srcId="{D70D0301-AD66-40DD-85C5-2762D63DD6FC}" destId="{4509828A-1885-4608-9CA4-0F861650D937}" srcOrd="0" destOrd="0" presId="urn:microsoft.com/office/officeart/2016/7/layout/HorizontalActionList"/>
    <dgm:cxn modelId="{57151CFE-0651-41CD-9784-238BB258F24B}" srcId="{D70D0301-AD66-40DD-85C5-2762D63DD6FC}" destId="{309E972A-70A4-4A01-92B0-202B97F1D387}" srcOrd="0" destOrd="0" parTransId="{3C44ABA3-5D97-4EFD-B075-CE4769EC5010}" sibTransId="{22CC4EF6-7C34-4B22-8E93-E41AE1505C88}"/>
    <dgm:cxn modelId="{DB4AF53B-19DC-4B6B-B53C-06EC64B084FC}" type="presParOf" srcId="{2B17AAB9-B72B-46F0-8189-DDB98320F518}" destId="{96AC2EF1-3113-4A91-9262-2AC2EA200EC5}" srcOrd="0" destOrd="0" presId="urn:microsoft.com/office/officeart/2016/7/layout/HorizontalActionList"/>
    <dgm:cxn modelId="{929D932C-76FA-47D8-9AC0-1EF8AA876184}" type="presParOf" srcId="{96AC2EF1-3113-4A91-9262-2AC2EA200EC5}" destId="{59A9D91B-29D1-4A01-8F73-0E07A6F85891}" srcOrd="0" destOrd="0" presId="urn:microsoft.com/office/officeart/2016/7/layout/HorizontalActionList"/>
    <dgm:cxn modelId="{220AB9B5-89C4-42F3-83A7-9BF180813E57}" type="presParOf" srcId="{96AC2EF1-3113-4A91-9262-2AC2EA200EC5}" destId="{D2592ABE-6E58-480A-93E4-69F1BDB55EE8}" srcOrd="1" destOrd="0" presId="urn:microsoft.com/office/officeart/2016/7/layout/HorizontalActionList"/>
    <dgm:cxn modelId="{E85F59AD-DB4B-4676-B7E7-7E915D3363B1}" type="presParOf" srcId="{2B17AAB9-B72B-46F0-8189-DDB98320F518}" destId="{7AE39B03-F56B-4D58-8451-74025E55BFEB}" srcOrd="1" destOrd="0" presId="urn:microsoft.com/office/officeart/2016/7/layout/HorizontalActionList"/>
    <dgm:cxn modelId="{DAD03379-073C-4A44-918F-B32FC221259C}" type="presParOf" srcId="{2B17AAB9-B72B-46F0-8189-DDB98320F518}" destId="{C530AB88-C0CD-4EF3-8667-856219CACAF2}" srcOrd="2" destOrd="0" presId="urn:microsoft.com/office/officeart/2016/7/layout/HorizontalActionList"/>
    <dgm:cxn modelId="{0F327975-5AE8-4F44-9D1F-5196AF640E18}" type="presParOf" srcId="{C530AB88-C0CD-4EF3-8667-856219CACAF2}" destId="{4509828A-1885-4608-9CA4-0F861650D937}" srcOrd="0" destOrd="0" presId="urn:microsoft.com/office/officeart/2016/7/layout/HorizontalActionList"/>
    <dgm:cxn modelId="{7E4B9B58-0EC7-4EFF-A889-0CF51C6E58C9}" type="presParOf" srcId="{C530AB88-C0CD-4EF3-8667-856219CACAF2}" destId="{648DEA30-FD1E-41FB-8038-69D10A49B4A0}" srcOrd="1" destOrd="0" presId="urn:microsoft.com/office/officeart/2016/7/layout/HorizontalActionList"/>
    <dgm:cxn modelId="{6B9B8B7F-7AED-4A53-8537-1330ADC6C060}" type="presParOf" srcId="{2B17AAB9-B72B-46F0-8189-DDB98320F518}" destId="{29894B74-D234-4489-8236-8A37A10ACDBD}" srcOrd="3" destOrd="0" presId="urn:microsoft.com/office/officeart/2016/7/layout/HorizontalActionList"/>
    <dgm:cxn modelId="{7624DC95-2DC2-4F4A-BD31-39AF45C24B3F}" type="presParOf" srcId="{2B17AAB9-B72B-46F0-8189-DDB98320F518}" destId="{2CB24E54-8798-4D72-903E-659BC928A20C}" srcOrd="4" destOrd="0" presId="urn:microsoft.com/office/officeart/2016/7/layout/HorizontalActionList"/>
    <dgm:cxn modelId="{CCBBC3A4-1FD9-48B5-A374-6E4DC0201055}" type="presParOf" srcId="{2CB24E54-8798-4D72-903E-659BC928A20C}" destId="{FC53DE69-2466-43F5-A0D3-415A85444237}" srcOrd="0" destOrd="0" presId="urn:microsoft.com/office/officeart/2016/7/layout/HorizontalActionList"/>
    <dgm:cxn modelId="{1484A6BA-259B-4E95-9796-11D0A73340BA}" type="presParOf" srcId="{2CB24E54-8798-4D72-903E-659BC928A20C}" destId="{D9714EA7-9733-403B-8E53-77B3469D570B}"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4D5E34-9650-4044-9B1F-DE1F8F532A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E0FFCC-A483-439F-8B12-5057321045DC}">
      <dgm:prSet/>
      <dgm:spPr/>
      <dgm:t>
        <a:bodyPr/>
        <a:lstStyle/>
        <a:p>
          <a:pPr>
            <a:lnSpc>
              <a:spcPct val="100000"/>
            </a:lnSpc>
          </a:pPr>
          <a:r>
            <a:rPr lang="en-US" b="1" dirty="0"/>
            <a:t>WCAG</a:t>
          </a:r>
          <a:endParaRPr lang="en-US" dirty="0"/>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dgm:t>
        <a:bodyPr/>
        <a:lstStyle/>
        <a:p>
          <a:pPr>
            <a:lnSpc>
              <a:spcPct val="100000"/>
            </a:lnSpc>
          </a:pPr>
          <a:r>
            <a:rPr lang="en-US" b="1" dirty="0"/>
            <a:t>ATAG</a:t>
          </a:r>
          <a:endParaRPr lang="en-US" dirty="0"/>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B9828B9B-A6AA-4A4A-81AA-34F84D44A2C3}">
      <dgm:prSet/>
      <dgm:spPr/>
      <dgm:t>
        <a:bodyPr/>
        <a:lstStyle/>
        <a:p>
          <a:pPr>
            <a:lnSpc>
              <a:spcPct val="100000"/>
            </a:lnSpc>
          </a:pPr>
          <a:r>
            <a:rPr lang="en-US" dirty="0"/>
            <a:t>UAAG</a:t>
          </a:r>
        </a:p>
      </dgm:t>
    </dgm:pt>
    <dgm:pt modelId="{0D6FC61D-03F6-41E6-AB81-753B8D102EE9}" type="parTrans" cxnId="{7411FD13-8F19-4CE8-BEF6-9A5ADB7EA9CB}">
      <dgm:prSet/>
      <dgm:spPr/>
    </dgm:pt>
    <dgm:pt modelId="{6523EB16-0E86-4A8D-84D9-8A24CFF0D1CE}" type="sibTrans" cxnId="{7411FD13-8F19-4CE8-BEF6-9A5ADB7EA9CB}">
      <dgm:prSet/>
      <dgm:spPr/>
    </dgm:pt>
    <dgm:pt modelId="{0C831B7C-167E-4B6E-AC61-01BCB30C68C0}" type="pres">
      <dgm:prSet presAssocID="{6F4D5E34-9650-4044-9B1F-DE1F8F532AB2}" presName="root" presStyleCnt="0">
        <dgm:presLayoutVars>
          <dgm:dir/>
          <dgm:resizeHandles val="exact"/>
        </dgm:presLayoutVars>
      </dgm:prSet>
      <dgm:spPr/>
    </dgm:pt>
    <dgm:pt modelId="{B1EB1856-258C-4F79-8D19-C51F69A8F563}" type="pres">
      <dgm:prSet presAssocID="{A4E0FFCC-A483-439F-8B12-5057321045DC}" presName="compNode" presStyleCnt="0"/>
      <dgm:spPr/>
    </dgm:pt>
    <dgm:pt modelId="{9280FDFD-60E3-4BF1-9D32-5CC289AF9F60}" type="pres">
      <dgm:prSet presAssocID="{A4E0FFCC-A483-439F-8B12-5057321045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ternet with solid fill"/>
        </a:ext>
      </dgm:extLst>
    </dgm:pt>
    <dgm:pt modelId="{85BD1796-55A4-4DF5-A479-9366BFF5EED4}" type="pres">
      <dgm:prSet presAssocID="{A4E0FFCC-A483-439F-8B12-5057321045DC}" presName="spaceRect" presStyleCnt="0"/>
      <dgm:spPr/>
    </dgm:pt>
    <dgm:pt modelId="{62F976CA-5100-4D85-8203-D1F030D87E37}" type="pres">
      <dgm:prSet presAssocID="{A4E0FFCC-A483-439F-8B12-5057321045DC}" presName="textRect" presStyleLbl="revTx" presStyleIdx="0" presStyleCnt="3">
        <dgm:presLayoutVars>
          <dgm:chMax val="1"/>
          <dgm:chPref val="1"/>
        </dgm:presLayoutVars>
      </dgm:prSet>
      <dgm:spPr/>
    </dgm:pt>
    <dgm:pt modelId="{7C61D609-4EBA-4747-9C14-61BA7F124BA9}" type="pres">
      <dgm:prSet presAssocID="{BFDFB5E9-99E2-4637-9D4B-2FE454ADBEE9}" presName="sibTrans" presStyleCnt="0"/>
      <dgm:spPr/>
    </dgm:pt>
    <dgm:pt modelId="{0BF8401C-AAD4-4192-B7B1-F8351E816A70}" type="pres">
      <dgm:prSet presAssocID="{D5E078B7-92E1-4CF0-A96A-3580312A9B6C}" presName="compNode" presStyleCnt="0"/>
      <dgm:spPr/>
    </dgm:pt>
    <dgm:pt modelId="{775AD2B6-D9BE-4080-A128-43A60F3B62A5}" type="pres">
      <dgm:prSet presAssocID="{D5E078B7-92E1-4CF0-A96A-3580312A9B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Quill with solid fill"/>
        </a:ext>
      </dgm:extLst>
    </dgm:pt>
    <dgm:pt modelId="{2CF34165-6CB0-466B-BBB2-27143331841C}" type="pres">
      <dgm:prSet presAssocID="{D5E078B7-92E1-4CF0-A96A-3580312A9B6C}" presName="spaceRect" presStyleCnt="0"/>
      <dgm:spPr/>
    </dgm:pt>
    <dgm:pt modelId="{61D6BA53-F25F-460C-B643-6D93C94B1767}" type="pres">
      <dgm:prSet presAssocID="{D5E078B7-92E1-4CF0-A96A-3580312A9B6C}" presName="textRect" presStyleLbl="revTx" presStyleIdx="1" presStyleCnt="3">
        <dgm:presLayoutVars>
          <dgm:chMax val="1"/>
          <dgm:chPref val="1"/>
        </dgm:presLayoutVars>
      </dgm:prSet>
      <dgm:spPr/>
    </dgm:pt>
    <dgm:pt modelId="{1A4B099C-1925-4840-9340-337EEC47A9D8}" type="pres">
      <dgm:prSet presAssocID="{51716F28-F5E8-46B4-986F-D770CD714D65}" presName="sibTrans" presStyleCnt="0"/>
      <dgm:spPr/>
    </dgm:pt>
    <dgm:pt modelId="{3CA06F0F-9845-43D8-839E-7A24EBFE43E5}" type="pres">
      <dgm:prSet presAssocID="{B9828B9B-A6AA-4A4A-81AA-34F84D44A2C3}" presName="compNode" presStyleCnt="0"/>
      <dgm:spPr/>
    </dgm:pt>
    <dgm:pt modelId="{C9021F76-2C52-4EB7-AC0D-CDC92EFFAF8B}" type="pres">
      <dgm:prSet presAssocID="{B9828B9B-A6AA-4A4A-81AA-34F84D44A2C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rowser window with solid fill"/>
        </a:ext>
      </dgm:extLst>
    </dgm:pt>
    <dgm:pt modelId="{1BB671C3-8D1E-482B-8336-45059D05F022}" type="pres">
      <dgm:prSet presAssocID="{B9828B9B-A6AA-4A4A-81AA-34F84D44A2C3}" presName="spaceRect" presStyleCnt="0"/>
      <dgm:spPr/>
    </dgm:pt>
    <dgm:pt modelId="{F33F4B14-F064-4F65-847F-2E42B470AC5A}" type="pres">
      <dgm:prSet presAssocID="{B9828B9B-A6AA-4A4A-81AA-34F84D44A2C3}" presName="textRect" presStyleLbl="revTx" presStyleIdx="2" presStyleCnt="3">
        <dgm:presLayoutVars>
          <dgm:chMax val="1"/>
          <dgm:chPref val="1"/>
        </dgm:presLayoutVars>
      </dgm:prSet>
      <dgm:spPr/>
    </dgm:pt>
  </dgm:ptLst>
  <dgm:cxnLst>
    <dgm:cxn modelId="{7411FD13-8F19-4CE8-BEF6-9A5ADB7EA9CB}" srcId="{6F4D5E34-9650-4044-9B1F-DE1F8F532AB2}" destId="{B9828B9B-A6AA-4A4A-81AA-34F84D44A2C3}" srcOrd="2" destOrd="0" parTransId="{0D6FC61D-03F6-41E6-AB81-753B8D102EE9}" sibTransId="{6523EB16-0E86-4A8D-84D9-8A24CFF0D1CE}"/>
    <dgm:cxn modelId="{BDBA6B18-4BBE-4E18-A8DE-890E18B4FE26}" type="presOf" srcId="{6F4D5E34-9650-4044-9B1F-DE1F8F532AB2}" destId="{0C831B7C-167E-4B6E-AC61-01BCB30C68C0}" srcOrd="0" destOrd="0" presId="urn:microsoft.com/office/officeart/2018/2/layout/IconLabelList"/>
    <dgm:cxn modelId="{20D2C75E-377B-4077-A7F5-9EEBA06FE6FB}" type="presOf" srcId="{A4E0FFCC-A483-439F-8B12-5057321045DC}" destId="{62F976CA-5100-4D85-8203-D1F030D87E37}" srcOrd="0" destOrd="0" presId="urn:microsoft.com/office/officeart/2018/2/layout/IconLabelList"/>
    <dgm:cxn modelId="{A1000950-0962-4D9C-91C2-6A56360F227F}" srcId="{6F4D5E34-9650-4044-9B1F-DE1F8F532AB2}" destId="{A4E0FFCC-A483-439F-8B12-5057321045DC}" srcOrd="0" destOrd="0" parTransId="{913F08B9-C6B0-4633-8D68-5A990C8F02F0}" sibTransId="{BFDFB5E9-99E2-4637-9D4B-2FE454ADBEE9}"/>
    <dgm:cxn modelId="{2B2497C1-CC4A-4DB4-B4C3-34336F104B0E}" srcId="{6F4D5E34-9650-4044-9B1F-DE1F8F532AB2}" destId="{D5E078B7-92E1-4CF0-A96A-3580312A9B6C}" srcOrd="1" destOrd="0" parTransId="{05430F3B-BFF1-447D-AF85-E8924D938F4A}" sibTransId="{51716F28-F5E8-46B4-986F-D770CD714D65}"/>
    <dgm:cxn modelId="{314ACBCD-2180-4965-A756-DF53301ED565}" type="presOf" srcId="{B9828B9B-A6AA-4A4A-81AA-34F84D44A2C3}" destId="{F33F4B14-F064-4F65-847F-2E42B470AC5A}" srcOrd="0" destOrd="0" presId="urn:microsoft.com/office/officeart/2018/2/layout/IconLabelList"/>
    <dgm:cxn modelId="{4A2197E9-2DCB-4968-A9CA-6C727CAC03BD}" type="presOf" srcId="{D5E078B7-92E1-4CF0-A96A-3580312A9B6C}" destId="{61D6BA53-F25F-460C-B643-6D93C94B1767}" srcOrd="0" destOrd="0" presId="urn:microsoft.com/office/officeart/2018/2/layout/IconLabelList"/>
    <dgm:cxn modelId="{306CAE83-8F07-423B-9947-E24BC286E767}" type="presParOf" srcId="{0C831B7C-167E-4B6E-AC61-01BCB30C68C0}" destId="{B1EB1856-258C-4F79-8D19-C51F69A8F563}" srcOrd="0" destOrd="0" presId="urn:microsoft.com/office/officeart/2018/2/layout/IconLabelList"/>
    <dgm:cxn modelId="{27EFA500-CC55-4D65-B6E4-549C8525C8C9}" type="presParOf" srcId="{B1EB1856-258C-4F79-8D19-C51F69A8F563}" destId="{9280FDFD-60E3-4BF1-9D32-5CC289AF9F60}" srcOrd="0" destOrd="0" presId="urn:microsoft.com/office/officeart/2018/2/layout/IconLabelList"/>
    <dgm:cxn modelId="{7B831638-5253-43EC-BC08-BF8B5AA33339}" type="presParOf" srcId="{B1EB1856-258C-4F79-8D19-C51F69A8F563}" destId="{85BD1796-55A4-4DF5-A479-9366BFF5EED4}" srcOrd="1" destOrd="0" presId="urn:microsoft.com/office/officeart/2018/2/layout/IconLabelList"/>
    <dgm:cxn modelId="{09EC32EA-1363-4AD0-94DD-6BAEA7BC4011}" type="presParOf" srcId="{B1EB1856-258C-4F79-8D19-C51F69A8F563}" destId="{62F976CA-5100-4D85-8203-D1F030D87E37}" srcOrd="2" destOrd="0" presId="urn:microsoft.com/office/officeart/2018/2/layout/IconLabelList"/>
    <dgm:cxn modelId="{8DA32F26-33B0-4897-A760-BB3EC03BD08A}" type="presParOf" srcId="{0C831B7C-167E-4B6E-AC61-01BCB30C68C0}" destId="{7C61D609-4EBA-4747-9C14-61BA7F124BA9}" srcOrd="1" destOrd="0" presId="urn:microsoft.com/office/officeart/2018/2/layout/IconLabelList"/>
    <dgm:cxn modelId="{82E91C7C-04A4-481F-BAC6-DD06C2E4120A}" type="presParOf" srcId="{0C831B7C-167E-4B6E-AC61-01BCB30C68C0}" destId="{0BF8401C-AAD4-4192-B7B1-F8351E816A70}" srcOrd="2" destOrd="0" presId="urn:microsoft.com/office/officeart/2018/2/layout/IconLabelList"/>
    <dgm:cxn modelId="{8FFD3C9B-A089-4F39-8298-3D17D877429B}" type="presParOf" srcId="{0BF8401C-AAD4-4192-B7B1-F8351E816A70}" destId="{775AD2B6-D9BE-4080-A128-43A60F3B62A5}" srcOrd="0" destOrd="0" presId="urn:microsoft.com/office/officeart/2018/2/layout/IconLabelList"/>
    <dgm:cxn modelId="{895066E0-A28F-4C99-A634-CF17058B5EC7}" type="presParOf" srcId="{0BF8401C-AAD4-4192-B7B1-F8351E816A70}" destId="{2CF34165-6CB0-466B-BBB2-27143331841C}" srcOrd="1" destOrd="0" presId="urn:microsoft.com/office/officeart/2018/2/layout/IconLabelList"/>
    <dgm:cxn modelId="{DF94D395-749F-42B9-9628-4754652D8773}" type="presParOf" srcId="{0BF8401C-AAD4-4192-B7B1-F8351E816A70}" destId="{61D6BA53-F25F-460C-B643-6D93C94B1767}" srcOrd="2" destOrd="0" presId="urn:microsoft.com/office/officeart/2018/2/layout/IconLabelList"/>
    <dgm:cxn modelId="{BD722655-B4FA-4BAF-AB53-1737F6F4F65F}" type="presParOf" srcId="{0C831B7C-167E-4B6E-AC61-01BCB30C68C0}" destId="{1A4B099C-1925-4840-9340-337EEC47A9D8}" srcOrd="3" destOrd="0" presId="urn:microsoft.com/office/officeart/2018/2/layout/IconLabelList"/>
    <dgm:cxn modelId="{8141FEAA-ADEF-41FD-8BCF-65A64514BAED}" type="presParOf" srcId="{0C831B7C-167E-4B6E-AC61-01BCB30C68C0}" destId="{3CA06F0F-9845-43D8-839E-7A24EBFE43E5}" srcOrd="4" destOrd="0" presId="urn:microsoft.com/office/officeart/2018/2/layout/IconLabelList"/>
    <dgm:cxn modelId="{CB9D0E64-5532-4FEC-9398-7449EA8344CA}" type="presParOf" srcId="{3CA06F0F-9845-43D8-839E-7A24EBFE43E5}" destId="{C9021F76-2C52-4EB7-AC0D-CDC92EFFAF8B}" srcOrd="0" destOrd="0" presId="urn:microsoft.com/office/officeart/2018/2/layout/IconLabelList"/>
    <dgm:cxn modelId="{E8827E37-A19F-4AA0-8A11-187C208D1EC5}" type="presParOf" srcId="{3CA06F0F-9845-43D8-839E-7A24EBFE43E5}" destId="{1BB671C3-8D1E-482B-8336-45059D05F022}" srcOrd="1" destOrd="0" presId="urn:microsoft.com/office/officeart/2018/2/layout/IconLabelList"/>
    <dgm:cxn modelId="{E23F5C50-13DA-43C6-9B39-C0647EDC9CDD}" type="presParOf" srcId="{3CA06F0F-9845-43D8-839E-7A24EBFE43E5}" destId="{F33F4B14-F064-4F65-847F-2E42B470AC5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F4D5E34-9650-4044-9B1F-DE1F8F532A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E0FFCC-A483-439F-8B12-5057321045DC}">
      <dgm:prSet/>
      <dgm:spPr/>
      <dgm:t>
        <a:bodyPr/>
        <a:lstStyle/>
        <a:p>
          <a:pPr>
            <a:lnSpc>
              <a:spcPct val="100000"/>
            </a:lnSpc>
          </a:pPr>
          <a:r>
            <a:rPr lang="en-US" b="1" dirty="0"/>
            <a:t>ADA</a:t>
          </a:r>
          <a:endParaRPr lang="en-US" dirty="0"/>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dgm:t>
        <a:bodyPr/>
        <a:lstStyle/>
        <a:p>
          <a:pPr>
            <a:lnSpc>
              <a:spcPct val="100000"/>
            </a:lnSpc>
          </a:pPr>
          <a:r>
            <a:rPr lang="en-US" b="1" dirty="0"/>
            <a:t>Section 508</a:t>
          </a:r>
          <a:endParaRPr lang="en-US" dirty="0"/>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B9828B9B-A6AA-4A4A-81AA-34F84D44A2C3}">
      <dgm:prSet/>
      <dgm:spPr/>
      <dgm:t>
        <a:bodyPr/>
        <a:lstStyle/>
        <a:p>
          <a:pPr>
            <a:lnSpc>
              <a:spcPct val="100000"/>
            </a:lnSpc>
          </a:pPr>
          <a:r>
            <a:rPr lang="en-US" b="1" dirty="0"/>
            <a:t>AODA</a:t>
          </a:r>
        </a:p>
      </dgm:t>
    </dgm:pt>
    <dgm:pt modelId="{0D6FC61D-03F6-41E6-AB81-753B8D102EE9}" type="parTrans" cxnId="{7411FD13-8F19-4CE8-BEF6-9A5ADB7EA9CB}">
      <dgm:prSet/>
      <dgm:spPr/>
      <dgm:t>
        <a:bodyPr/>
        <a:lstStyle/>
        <a:p>
          <a:endParaRPr lang="en-US"/>
        </a:p>
      </dgm:t>
    </dgm:pt>
    <dgm:pt modelId="{6523EB16-0E86-4A8D-84D9-8A24CFF0D1CE}" type="sibTrans" cxnId="{7411FD13-8F19-4CE8-BEF6-9A5ADB7EA9CB}">
      <dgm:prSet/>
      <dgm:spPr/>
      <dgm:t>
        <a:bodyPr/>
        <a:lstStyle/>
        <a:p>
          <a:endParaRPr lang="en-US"/>
        </a:p>
      </dgm:t>
    </dgm:pt>
    <dgm:pt modelId="{0C831B7C-167E-4B6E-AC61-01BCB30C68C0}" type="pres">
      <dgm:prSet presAssocID="{6F4D5E34-9650-4044-9B1F-DE1F8F532AB2}" presName="root" presStyleCnt="0">
        <dgm:presLayoutVars>
          <dgm:dir/>
          <dgm:resizeHandles val="exact"/>
        </dgm:presLayoutVars>
      </dgm:prSet>
      <dgm:spPr/>
    </dgm:pt>
    <dgm:pt modelId="{B1EB1856-258C-4F79-8D19-C51F69A8F563}" type="pres">
      <dgm:prSet presAssocID="{A4E0FFCC-A483-439F-8B12-5057321045DC}" presName="compNode" presStyleCnt="0"/>
      <dgm:spPr/>
    </dgm:pt>
    <dgm:pt modelId="{9280FDFD-60E3-4BF1-9D32-5CC289AF9F60}" type="pres">
      <dgm:prSet presAssocID="{A4E0FFCC-A483-439F-8B12-5057321045D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odern architecture outline"/>
        </a:ext>
      </dgm:extLst>
    </dgm:pt>
    <dgm:pt modelId="{85BD1796-55A4-4DF5-A479-9366BFF5EED4}" type="pres">
      <dgm:prSet presAssocID="{A4E0FFCC-A483-439F-8B12-5057321045DC}" presName="spaceRect" presStyleCnt="0"/>
      <dgm:spPr/>
    </dgm:pt>
    <dgm:pt modelId="{62F976CA-5100-4D85-8203-D1F030D87E37}" type="pres">
      <dgm:prSet presAssocID="{A4E0FFCC-A483-439F-8B12-5057321045DC}" presName="textRect" presStyleLbl="revTx" presStyleIdx="0" presStyleCnt="3">
        <dgm:presLayoutVars>
          <dgm:chMax val="1"/>
          <dgm:chPref val="1"/>
        </dgm:presLayoutVars>
      </dgm:prSet>
      <dgm:spPr/>
    </dgm:pt>
    <dgm:pt modelId="{7C61D609-4EBA-4747-9C14-61BA7F124BA9}" type="pres">
      <dgm:prSet presAssocID="{BFDFB5E9-99E2-4637-9D4B-2FE454ADBEE9}" presName="sibTrans" presStyleCnt="0"/>
      <dgm:spPr/>
    </dgm:pt>
    <dgm:pt modelId="{0BF8401C-AAD4-4192-B7B1-F8351E816A70}" type="pres">
      <dgm:prSet presAssocID="{D5E078B7-92E1-4CF0-A96A-3580312A9B6C}" presName="compNode" presStyleCnt="0"/>
      <dgm:spPr/>
    </dgm:pt>
    <dgm:pt modelId="{775AD2B6-D9BE-4080-A128-43A60F3B62A5}" type="pres">
      <dgm:prSet presAssocID="{D5E078B7-92E1-4CF0-A96A-3580312A9B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urt outline"/>
        </a:ext>
      </dgm:extLst>
    </dgm:pt>
    <dgm:pt modelId="{2CF34165-6CB0-466B-BBB2-27143331841C}" type="pres">
      <dgm:prSet presAssocID="{D5E078B7-92E1-4CF0-A96A-3580312A9B6C}" presName="spaceRect" presStyleCnt="0"/>
      <dgm:spPr/>
    </dgm:pt>
    <dgm:pt modelId="{61D6BA53-F25F-460C-B643-6D93C94B1767}" type="pres">
      <dgm:prSet presAssocID="{D5E078B7-92E1-4CF0-A96A-3580312A9B6C}" presName="textRect" presStyleLbl="revTx" presStyleIdx="1" presStyleCnt="3">
        <dgm:presLayoutVars>
          <dgm:chMax val="1"/>
          <dgm:chPref val="1"/>
        </dgm:presLayoutVars>
      </dgm:prSet>
      <dgm:spPr/>
    </dgm:pt>
    <dgm:pt modelId="{1A4B099C-1925-4840-9340-337EEC47A9D8}" type="pres">
      <dgm:prSet presAssocID="{51716F28-F5E8-46B4-986F-D770CD714D65}" presName="sibTrans" presStyleCnt="0"/>
      <dgm:spPr/>
    </dgm:pt>
    <dgm:pt modelId="{3CA06F0F-9845-43D8-839E-7A24EBFE43E5}" type="pres">
      <dgm:prSet presAssocID="{B9828B9B-A6AA-4A4A-81AA-34F84D44A2C3}" presName="compNode" presStyleCnt="0"/>
      <dgm:spPr/>
    </dgm:pt>
    <dgm:pt modelId="{C9021F76-2C52-4EB7-AC0D-CDC92EFFAF8B}" type="pres">
      <dgm:prSet presAssocID="{B9828B9B-A6AA-4A4A-81AA-34F84D44A2C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aple Leaf outline"/>
        </a:ext>
      </dgm:extLst>
    </dgm:pt>
    <dgm:pt modelId="{1BB671C3-8D1E-482B-8336-45059D05F022}" type="pres">
      <dgm:prSet presAssocID="{B9828B9B-A6AA-4A4A-81AA-34F84D44A2C3}" presName="spaceRect" presStyleCnt="0"/>
      <dgm:spPr/>
    </dgm:pt>
    <dgm:pt modelId="{F33F4B14-F064-4F65-847F-2E42B470AC5A}" type="pres">
      <dgm:prSet presAssocID="{B9828B9B-A6AA-4A4A-81AA-34F84D44A2C3}" presName="textRect" presStyleLbl="revTx" presStyleIdx="2" presStyleCnt="3">
        <dgm:presLayoutVars>
          <dgm:chMax val="1"/>
          <dgm:chPref val="1"/>
        </dgm:presLayoutVars>
      </dgm:prSet>
      <dgm:spPr/>
    </dgm:pt>
  </dgm:ptLst>
  <dgm:cxnLst>
    <dgm:cxn modelId="{7411FD13-8F19-4CE8-BEF6-9A5ADB7EA9CB}" srcId="{6F4D5E34-9650-4044-9B1F-DE1F8F532AB2}" destId="{B9828B9B-A6AA-4A4A-81AA-34F84D44A2C3}" srcOrd="2" destOrd="0" parTransId="{0D6FC61D-03F6-41E6-AB81-753B8D102EE9}" sibTransId="{6523EB16-0E86-4A8D-84D9-8A24CFF0D1CE}"/>
    <dgm:cxn modelId="{BDBA6B18-4BBE-4E18-A8DE-890E18B4FE26}" type="presOf" srcId="{6F4D5E34-9650-4044-9B1F-DE1F8F532AB2}" destId="{0C831B7C-167E-4B6E-AC61-01BCB30C68C0}" srcOrd="0" destOrd="0" presId="urn:microsoft.com/office/officeart/2018/2/layout/IconLabelList"/>
    <dgm:cxn modelId="{20D2C75E-377B-4077-A7F5-9EEBA06FE6FB}" type="presOf" srcId="{A4E0FFCC-A483-439F-8B12-5057321045DC}" destId="{62F976CA-5100-4D85-8203-D1F030D87E37}" srcOrd="0" destOrd="0" presId="urn:microsoft.com/office/officeart/2018/2/layout/IconLabelList"/>
    <dgm:cxn modelId="{A1000950-0962-4D9C-91C2-6A56360F227F}" srcId="{6F4D5E34-9650-4044-9B1F-DE1F8F532AB2}" destId="{A4E0FFCC-A483-439F-8B12-5057321045DC}" srcOrd="0" destOrd="0" parTransId="{913F08B9-C6B0-4633-8D68-5A990C8F02F0}" sibTransId="{BFDFB5E9-99E2-4637-9D4B-2FE454ADBEE9}"/>
    <dgm:cxn modelId="{2B2497C1-CC4A-4DB4-B4C3-34336F104B0E}" srcId="{6F4D5E34-9650-4044-9B1F-DE1F8F532AB2}" destId="{D5E078B7-92E1-4CF0-A96A-3580312A9B6C}" srcOrd="1" destOrd="0" parTransId="{05430F3B-BFF1-447D-AF85-E8924D938F4A}" sibTransId="{51716F28-F5E8-46B4-986F-D770CD714D65}"/>
    <dgm:cxn modelId="{314ACBCD-2180-4965-A756-DF53301ED565}" type="presOf" srcId="{B9828B9B-A6AA-4A4A-81AA-34F84D44A2C3}" destId="{F33F4B14-F064-4F65-847F-2E42B470AC5A}" srcOrd="0" destOrd="0" presId="urn:microsoft.com/office/officeart/2018/2/layout/IconLabelList"/>
    <dgm:cxn modelId="{4A2197E9-2DCB-4968-A9CA-6C727CAC03BD}" type="presOf" srcId="{D5E078B7-92E1-4CF0-A96A-3580312A9B6C}" destId="{61D6BA53-F25F-460C-B643-6D93C94B1767}" srcOrd="0" destOrd="0" presId="urn:microsoft.com/office/officeart/2018/2/layout/IconLabelList"/>
    <dgm:cxn modelId="{306CAE83-8F07-423B-9947-E24BC286E767}" type="presParOf" srcId="{0C831B7C-167E-4B6E-AC61-01BCB30C68C0}" destId="{B1EB1856-258C-4F79-8D19-C51F69A8F563}" srcOrd="0" destOrd="0" presId="urn:microsoft.com/office/officeart/2018/2/layout/IconLabelList"/>
    <dgm:cxn modelId="{27EFA500-CC55-4D65-B6E4-549C8525C8C9}" type="presParOf" srcId="{B1EB1856-258C-4F79-8D19-C51F69A8F563}" destId="{9280FDFD-60E3-4BF1-9D32-5CC289AF9F60}" srcOrd="0" destOrd="0" presId="urn:microsoft.com/office/officeart/2018/2/layout/IconLabelList"/>
    <dgm:cxn modelId="{7B831638-5253-43EC-BC08-BF8B5AA33339}" type="presParOf" srcId="{B1EB1856-258C-4F79-8D19-C51F69A8F563}" destId="{85BD1796-55A4-4DF5-A479-9366BFF5EED4}" srcOrd="1" destOrd="0" presId="urn:microsoft.com/office/officeart/2018/2/layout/IconLabelList"/>
    <dgm:cxn modelId="{09EC32EA-1363-4AD0-94DD-6BAEA7BC4011}" type="presParOf" srcId="{B1EB1856-258C-4F79-8D19-C51F69A8F563}" destId="{62F976CA-5100-4D85-8203-D1F030D87E37}" srcOrd="2" destOrd="0" presId="urn:microsoft.com/office/officeart/2018/2/layout/IconLabelList"/>
    <dgm:cxn modelId="{8DA32F26-33B0-4897-A760-BB3EC03BD08A}" type="presParOf" srcId="{0C831B7C-167E-4B6E-AC61-01BCB30C68C0}" destId="{7C61D609-4EBA-4747-9C14-61BA7F124BA9}" srcOrd="1" destOrd="0" presId="urn:microsoft.com/office/officeart/2018/2/layout/IconLabelList"/>
    <dgm:cxn modelId="{82E91C7C-04A4-481F-BAC6-DD06C2E4120A}" type="presParOf" srcId="{0C831B7C-167E-4B6E-AC61-01BCB30C68C0}" destId="{0BF8401C-AAD4-4192-B7B1-F8351E816A70}" srcOrd="2" destOrd="0" presId="urn:microsoft.com/office/officeart/2018/2/layout/IconLabelList"/>
    <dgm:cxn modelId="{8FFD3C9B-A089-4F39-8298-3D17D877429B}" type="presParOf" srcId="{0BF8401C-AAD4-4192-B7B1-F8351E816A70}" destId="{775AD2B6-D9BE-4080-A128-43A60F3B62A5}" srcOrd="0" destOrd="0" presId="urn:microsoft.com/office/officeart/2018/2/layout/IconLabelList"/>
    <dgm:cxn modelId="{895066E0-A28F-4C99-A634-CF17058B5EC7}" type="presParOf" srcId="{0BF8401C-AAD4-4192-B7B1-F8351E816A70}" destId="{2CF34165-6CB0-466B-BBB2-27143331841C}" srcOrd="1" destOrd="0" presId="urn:microsoft.com/office/officeart/2018/2/layout/IconLabelList"/>
    <dgm:cxn modelId="{DF94D395-749F-42B9-9628-4754652D8773}" type="presParOf" srcId="{0BF8401C-AAD4-4192-B7B1-F8351E816A70}" destId="{61D6BA53-F25F-460C-B643-6D93C94B1767}" srcOrd="2" destOrd="0" presId="urn:microsoft.com/office/officeart/2018/2/layout/IconLabelList"/>
    <dgm:cxn modelId="{BD722655-B4FA-4BAF-AB53-1737F6F4F65F}" type="presParOf" srcId="{0C831B7C-167E-4B6E-AC61-01BCB30C68C0}" destId="{1A4B099C-1925-4840-9340-337EEC47A9D8}" srcOrd="3" destOrd="0" presId="urn:microsoft.com/office/officeart/2018/2/layout/IconLabelList"/>
    <dgm:cxn modelId="{8141FEAA-ADEF-41FD-8BCF-65A64514BAED}" type="presParOf" srcId="{0C831B7C-167E-4B6E-AC61-01BCB30C68C0}" destId="{3CA06F0F-9845-43D8-839E-7A24EBFE43E5}" srcOrd="4" destOrd="0" presId="urn:microsoft.com/office/officeart/2018/2/layout/IconLabelList"/>
    <dgm:cxn modelId="{CB9D0E64-5532-4FEC-9398-7449EA8344CA}" type="presParOf" srcId="{3CA06F0F-9845-43D8-839E-7A24EBFE43E5}" destId="{C9021F76-2C52-4EB7-AC0D-CDC92EFFAF8B}" srcOrd="0" destOrd="0" presId="urn:microsoft.com/office/officeart/2018/2/layout/IconLabelList"/>
    <dgm:cxn modelId="{E8827E37-A19F-4AA0-8A11-187C208D1EC5}" type="presParOf" srcId="{3CA06F0F-9845-43D8-839E-7A24EBFE43E5}" destId="{1BB671C3-8D1E-482B-8336-45059D05F022}" srcOrd="1" destOrd="0" presId="urn:microsoft.com/office/officeart/2018/2/layout/IconLabelList"/>
    <dgm:cxn modelId="{E23F5C50-13DA-43C6-9B39-C0647EDC9CDD}" type="presParOf" srcId="{3CA06F0F-9845-43D8-839E-7A24EBFE43E5}" destId="{F33F4B14-F064-4F65-847F-2E42B470AC5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F459DE-0E62-491C-B3E9-8A1046C8D232}" type="doc">
      <dgm:prSet loTypeId="urn:microsoft.com/office/officeart/2005/8/layout/default" loCatId="list" qsTypeId="urn:microsoft.com/office/officeart/2005/8/quickstyle/simple4" qsCatId="simple" csTypeId="urn:microsoft.com/office/officeart/2005/8/colors/accent2_2" csCatId="accent2" phldr="1"/>
      <dgm:spPr/>
      <dgm:t>
        <a:bodyPr/>
        <a:lstStyle/>
        <a:p>
          <a:endParaRPr lang="en-US"/>
        </a:p>
      </dgm:t>
    </dgm:pt>
    <dgm:pt modelId="{22790D00-D1FC-4889-8721-E5E61CF88445}">
      <dgm:prSet/>
      <dgm:spPr/>
      <dgm:t>
        <a:bodyPr/>
        <a:lstStyle/>
        <a:p>
          <a:r>
            <a:rPr lang="en-US" b="1"/>
            <a:t>Shift-left</a:t>
          </a:r>
          <a:endParaRPr lang="en-US" dirty="0"/>
        </a:p>
      </dgm:t>
    </dgm:pt>
    <dgm:pt modelId="{E1285187-5D92-4816-9F8B-A36D6827D5D8}" type="parTrans" cxnId="{09AD18C3-C6E6-461C-B7BB-B7644DF53AFD}">
      <dgm:prSet/>
      <dgm:spPr/>
      <dgm:t>
        <a:bodyPr/>
        <a:lstStyle/>
        <a:p>
          <a:endParaRPr lang="en-US"/>
        </a:p>
      </dgm:t>
    </dgm:pt>
    <dgm:pt modelId="{0E1C9AA7-2F3E-4038-B146-7E16C6268C8C}" type="sibTrans" cxnId="{09AD18C3-C6E6-461C-B7BB-B7644DF53AFD}">
      <dgm:prSet/>
      <dgm:spPr/>
      <dgm:t>
        <a:bodyPr/>
        <a:lstStyle/>
        <a:p>
          <a:endParaRPr lang="en-US"/>
        </a:p>
      </dgm:t>
    </dgm:pt>
    <dgm:pt modelId="{93E7121C-2431-4DEA-90FF-1B6126681CE3}">
      <dgm:prSet/>
      <dgm:spPr/>
      <dgm:t>
        <a:bodyPr/>
        <a:lstStyle/>
        <a:p>
          <a:r>
            <a:rPr lang="en-US" b="1"/>
            <a:t>Listen</a:t>
          </a:r>
          <a:endParaRPr lang="en-US" dirty="0"/>
        </a:p>
      </dgm:t>
    </dgm:pt>
    <dgm:pt modelId="{169BA372-C8C1-4FFB-87C6-0F01ACD462F8}" type="parTrans" cxnId="{FD7E9F13-F441-4082-9818-1170C54EF7BE}">
      <dgm:prSet/>
      <dgm:spPr/>
      <dgm:t>
        <a:bodyPr/>
        <a:lstStyle/>
        <a:p>
          <a:endParaRPr lang="en-US"/>
        </a:p>
      </dgm:t>
    </dgm:pt>
    <dgm:pt modelId="{C1FED19A-F9CE-4480-AAE3-734991B31AA5}" type="sibTrans" cxnId="{FD7E9F13-F441-4082-9818-1170C54EF7BE}">
      <dgm:prSet/>
      <dgm:spPr/>
      <dgm:t>
        <a:bodyPr/>
        <a:lstStyle/>
        <a:p>
          <a:endParaRPr lang="en-US"/>
        </a:p>
      </dgm:t>
    </dgm:pt>
    <dgm:pt modelId="{BDD9E512-051B-42E7-AC06-FD9E9C150D7A}">
      <dgm:prSet/>
      <dgm:spPr/>
      <dgm:t>
        <a:bodyPr/>
        <a:lstStyle/>
        <a:p>
          <a:r>
            <a:rPr lang="en-US" b="1"/>
            <a:t>Speak up</a:t>
          </a:r>
          <a:endParaRPr lang="en-US" dirty="0"/>
        </a:p>
      </dgm:t>
    </dgm:pt>
    <dgm:pt modelId="{E7EC378A-5E8F-448F-B243-0FF8EE92883F}" type="parTrans" cxnId="{B265956D-F038-4759-A93E-22224E3A93F8}">
      <dgm:prSet/>
      <dgm:spPr/>
      <dgm:t>
        <a:bodyPr/>
        <a:lstStyle/>
        <a:p>
          <a:endParaRPr lang="en-US"/>
        </a:p>
      </dgm:t>
    </dgm:pt>
    <dgm:pt modelId="{43F75533-BE10-43A9-B4AC-BD2F470292BA}" type="sibTrans" cxnId="{B265956D-F038-4759-A93E-22224E3A93F8}">
      <dgm:prSet/>
      <dgm:spPr/>
      <dgm:t>
        <a:bodyPr/>
        <a:lstStyle/>
        <a:p>
          <a:endParaRPr lang="en-US"/>
        </a:p>
      </dgm:t>
    </dgm:pt>
    <dgm:pt modelId="{B5C34DB2-0965-4CBF-A06E-CF5D90F56F54}">
      <dgm:prSet/>
      <dgm:spPr/>
      <dgm:t>
        <a:bodyPr/>
        <a:lstStyle/>
        <a:p>
          <a:r>
            <a:rPr lang="en-US" b="1"/>
            <a:t>Respectful, people-first language</a:t>
          </a:r>
          <a:endParaRPr lang="en-US" dirty="0"/>
        </a:p>
      </dgm:t>
    </dgm:pt>
    <dgm:pt modelId="{F9C47F0F-9B66-4C1B-9A0A-F49069CB5DE7}" type="parTrans" cxnId="{DA4DE36E-4457-49EB-95FF-BE10785BA11D}">
      <dgm:prSet/>
      <dgm:spPr/>
      <dgm:t>
        <a:bodyPr/>
        <a:lstStyle/>
        <a:p>
          <a:endParaRPr lang="en-US"/>
        </a:p>
      </dgm:t>
    </dgm:pt>
    <dgm:pt modelId="{6D790F5D-2358-4DEC-A84D-3A38AEBFB947}" type="sibTrans" cxnId="{DA4DE36E-4457-49EB-95FF-BE10785BA11D}">
      <dgm:prSet/>
      <dgm:spPr/>
      <dgm:t>
        <a:bodyPr/>
        <a:lstStyle/>
        <a:p>
          <a:endParaRPr lang="en-US"/>
        </a:p>
      </dgm:t>
    </dgm:pt>
    <dgm:pt modelId="{00DB875E-784A-4C5C-9F8D-E2565F84E3A2}">
      <dgm:prSet/>
      <dgm:spPr/>
      <dgm:t>
        <a:bodyPr/>
        <a:lstStyle/>
        <a:p>
          <a:r>
            <a:rPr lang="en-US" b="1" dirty="0"/>
            <a:t>Follow coding best practices</a:t>
          </a:r>
          <a:endParaRPr lang="en-US" dirty="0"/>
        </a:p>
      </dgm:t>
    </dgm:pt>
    <dgm:pt modelId="{3CB307B8-ECC3-46F7-8695-03149ABFC5B8}" type="parTrans" cxnId="{7532632F-E337-4703-94A3-483E2D1EDEF8}">
      <dgm:prSet/>
      <dgm:spPr/>
      <dgm:t>
        <a:bodyPr/>
        <a:lstStyle/>
        <a:p>
          <a:endParaRPr lang="en-US"/>
        </a:p>
      </dgm:t>
    </dgm:pt>
    <dgm:pt modelId="{D45D766E-C3F0-4894-9C06-0FB235532458}" type="sibTrans" cxnId="{7532632F-E337-4703-94A3-483E2D1EDEF8}">
      <dgm:prSet/>
      <dgm:spPr/>
      <dgm:t>
        <a:bodyPr/>
        <a:lstStyle/>
        <a:p>
          <a:endParaRPr lang="en-US"/>
        </a:p>
      </dgm:t>
    </dgm:pt>
    <dgm:pt modelId="{8AE50251-0152-4E8D-9C4E-31306F3C9F51}">
      <dgm:prSet/>
      <dgm:spPr/>
      <dgm:t>
        <a:bodyPr/>
        <a:lstStyle/>
        <a:p>
          <a:r>
            <a:rPr lang="en-US"/>
            <a:t>W3C</a:t>
          </a:r>
        </a:p>
      </dgm:t>
    </dgm:pt>
    <dgm:pt modelId="{835000E4-C4D6-4731-ACA0-46AB10D70716}" type="parTrans" cxnId="{03AA8AAA-DECA-4119-B38A-796C198B667C}">
      <dgm:prSet/>
      <dgm:spPr/>
      <dgm:t>
        <a:bodyPr/>
        <a:lstStyle/>
        <a:p>
          <a:endParaRPr lang="en-US"/>
        </a:p>
      </dgm:t>
    </dgm:pt>
    <dgm:pt modelId="{8460D50E-6D66-45FA-B2AB-86FD531A18DB}" type="sibTrans" cxnId="{03AA8AAA-DECA-4119-B38A-796C198B667C}">
      <dgm:prSet/>
      <dgm:spPr/>
      <dgm:t>
        <a:bodyPr/>
        <a:lstStyle/>
        <a:p>
          <a:endParaRPr lang="en-US"/>
        </a:p>
      </dgm:t>
    </dgm:pt>
    <dgm:pt modelId="{A7D6FC78-4124-4C43-81F2-7B770605AEDA}">
      <dgm:prSet/>
      <dgm:spPr/>
      <dgm:t>
        <a:bodyPr/>
        <a:lstStyle/>
        <a:p>
          <a:r>
            <a:rPr lang="en-US" dirty="0"/>
            <a:t>PEP (Python)</a:t>
          </a:r>
        </a:p>
      </dgm:t>
    </dgm:pt>
    <dgm:pt modelId="{A63FCA1D-0BE8-4BAE-88FC-34322B3A1AD7}" type="parTrans" cxnId="{39E1081D-E4E7-4C12-B727-9D0E2CA40A48}">
      <dgm:prSet/>
      <dgm:spPr/>
      <dgm:t>
        <a:bodyPr/>
        <a:lstStyle/>
        <a:p>
          <a:endParaRPr lang="en-US"/>
        </a:p>
      </dgm:t>
    </dgm:pt>
    <dgm:pt modelId="{463CAB68-06F6-4D8A-8A6B-38DCF5964246}" type="sibTrans" cxnId="{39E1081D-E4E7-4C12-B727-9D0E2CA40A48}">
      <dgm:prSet/>
      <dgm:spPr/>
      <dgm:t>
        <a:bodyPr/>
        <a:lstStyle/>
        <a:p>
          <a:endParaRPr lang="en-US"/>
        </a:p>
      </dgm:t>
    </dgm:pt>
    <dgm:pt modelId="{794740EC-F429-4537-AD97-BC4AACB26F31}">
      <dgm:prSet/>
      <dgm:spPr/>
      <dgm:t>
        <a:bodyPr/>
        <a:lstStyle/>
        <a:p>
          <a:r>
            <a:rPr lang="en-US"/>
            <a:t>WAI-ARIA</a:t>
          </a:r>
          <a:endParaRPr lang="en-US" dirty="0"/>
        </a:p>
      </dgm:t>
    </dgm:pt>
    <dgm:pt modelId="{027FA550-B94A-4AE9-A23F-DC8FB7FE4A05}" type="parTrans" cxnId="{A3B9FC71-BE57-43DC-868D-904F1BD40AF4}">
      <dgm:prSet/>
      <dgm:spPr/>
      <dgm:t>
        <a:bodyPr/>
        <a:lstStyle/>
        <a:p>
          <a:endParaRPr lang="en-US"/>
        </a:p>
      </dgm:t>
    </dgm:pt>
    <dgm:pt modelId="{805FD368-714C-4FD8-BD6D-BDE1263353C4}" type="sibTrans" cxnId="{A3B9FC71-BE57-43DC-868D-904F1BD40AF4}">
      <dgm:prSet/>
      <dgm:spPr/>
      <dgm:t>
        <a:bodyPr/>
        <a:lstStyle/>
        <a:p>
          <a:endParaRPr lang="en-US"/>
        </a:p>
      </dgm:t>
    </dgm:pt>
    <dgm:pt modelId="{979A7E5C-B73F-4457-A035-CC4EF93EE62A}">
      <dgm:prSet/>
      <dgm:spPr/>
      <dgm:t>
        <a:bodyPr/>
        <a:lstStyle/>
        <a:p>
          <a:r>
            <a:rPr lang="en-US" b="1"/>
            <a:t>DON’T use an accessibility overlay</a:t>
          </a:r>
          <a:r>
            <a:rPr lang="en-US"/>
            <a:t>.</a:t>
          </a:r>
          <a:endParaRPr lang="en-US" dirty="0"/>
        </a:p>
      </dgm:t>
    </dgm:pt>
    <dgm:pt modelId="{1F9B37B4-662C-491A-BB4D-23CB0749D191}" type="parTrans" cxnId="{D0476A63-B0B6-4657-B7F1-4E1B15DE2BDE}">
      <dgm:prSet/>
      <dgm:spPr/>
      <dgm:t>
        <a:bodyPr/>
        <a:lstStyle/>
        <a:p>
          <a:endParaRPr lang="en-US"/>
        </a:p>
      </dgm:t>
    </dgm:pt>
    <dgm:pt modelId="{29B2DACD-FD5B-4ADF-9185-35B0AE757A0F}" type="sibTrans" cxnId="{D0476A63-B0B6-4657-B7F1-4E1B15DE2BDE}">
      <dgm:prSet/>
      <dgm:spPr/>
      <dgm:t>
        <a:bodyPr/>
        <a:lstStyle/>
        <a:p>
          <a:endParaRPr lang="en-US"/>
        </a:p>
      </dgm:t>
    </dgm:pt>
    <dgm:pt modelId="{F1194C31-13B7-46CC-8208-F8C60A1A8453}">
      <dgm:prSet/>
      <dgm:spPr/>
      <dgm:t>
        <a:bodyPr/>
        <a:lstStyle/>
        <a:p>
          <a:r>
            <a:rPr lang="en-US" dirty="0"/>
            <a:t>Learn more at </a:t>
          </a:r>
          <a:r>
            <a:rPr lang="en-US" dirty="0">
              <a:solidFill>
                <a:schemeClr val="accent6">
                  <a:lumMod val="50000"/>
                </a:schemeClr>
              </a:solidFill>
              <a:hlinkClick xmlns:r="http://schemas.openxmlformats.org/officeDocument/2006/relationships" r:id="rId1">
                <a:extLst>
                  <a:ext uri="{A12FA001-AC4F-418D-AE19-62706E023703}">
                    <ahyp:hlinkClr xmlns:ahyp="http://schemas.microsoft.com/office/drawing/2018/hyperlinkcolor" val="tx"/>
                  </a:ext>
                </a:extLst>
              </a:hlinkClick>
            </a:rPr>
            <a:t>Overlay Fact Sheet</a:t>
          </a:r>
          <a:r>
            <a:rPr lang="en-US" dirty="0"/>
            <a:t>.</a:t>
          </a:r>
        </a:p>
      </dgm:t>
    </dgm:pt>
    <dgm:pt modelId="{80A12D6A-9DAB-438D-A9B0-1713B9FAB432}" type="parTrans" cxnId="{E683BBB2-313C-4DB6-B950-130F8DF4DAE0}">
      <dgm:prSet/>
      <dgm:spPr/>
      <dgm:t>
        <a:bodyPr/>
        <a:lstStyle/>
        <a:p>
          <a:endParaRPr lang="en-US"/>
        </a:p>
      </dgm:t>
    </dgm:pt>
    <dgm:pt modelId="{46EA5533-E870-4966-B0EB-B4043E53CAFF}" type="sibTrans" cxnId="{E683BBB2-313C-4DB6-B950-130F8DF4DAE0}">
      <dgm:prSet/>
      <dgm:spPr/>
      <dgm:t>
        <a:bodyPr/>
        <a:lstStyle/>
        <a:p>
          <a:endParaRPr lang="en-US"/>
        </a:p>
      </dgm:t>
    </dgm:pt>
    <dgm:pt modelId="{B9B7EDAB-C265-4BAB-A260-D661C86D2DB9}" type="pres">
      <dgm:prSet presAssocID="{E4F459DE-0E62-491C-B3E9-8A1046C8D232}" presName="diagram" presStyleCnt="0">
        <dgm:presLayoutVars>
          <dgm:dir/>
          <dgm:resizeHandles val="exact"/>
        </dgm:presLayoutVars>
      </dgm:prSet>
      <dgm:spPr/>
    </dgm:pt>
    <dgm:pt modelId="{67852428-2B69-4285-B313-453B76B72613}" type="pres">
      <dgm:prSet presAssocID="{22790D00-D1FC-4889-8721-E5E61CF88445}" presName="node" presStyleLbl="node1" presStyleIdx="0" presStyleCnt="6">
        <dgm:presLayoutVars>
          <dgm:bulletEnabled val="1"/>
        </dgm:presLayoutVars>
      </dgm:prSet>
      <dgm:spPr/>
    </dgm:pt>
    <dgm:pt modelId="{678CF26A-7C63-4855-99D1-6E6AE4C162A0}" type="pres">
      <dgm:prSet presAssocID="{0E1C9AA7-2F3E-4038-B146-7E16C6268C8C}" presName="sibTrans" presStyleCnt="0"/>
      <dgm:spPr/>
    </dgm:pt>
    <dgm:pt modelId="{75DC89AB-9A55-442E-BE76-3A54E965BA6C}" type="pres">
      <dgm:prSet presAssocID="{93E7121C-2431-4DEA-90FF-1B6126681CE3}" presName="node" presStyleLbl="node1" presStyleIdx="1" presStyleCnt="6">
        <dgm:presLayoutVars>
          <dgm:bulletEnabled val="1"/>
        </dgm:presLayoutVars>
      </dgm:prSet>
      <dgm:spPr/>
    </dgm:pt>
    <dgm:pt modelId="{6437D9D1-7556-4C7F-BF9E-470A8C638EA5}" type="pres">
      <dgm:prSet presAssocID="{C1FED19A-F9CE-4480-AAE3-734991B31AA5}" presName="sibTrans" presStyleCnt="0"/>
      <dgm:spPr/>
    </dgm:pt>
    <dgm:pt modelId="{E03AEB46-8F62-4CE1-AE9A-184627D53503}" type="pres">
      <dgm:prSet presAssocID="{BDD9E512-051B-42E7-AC06-FD9E9C150D7A}" presName="node" presStyleLbl="node1" presStyleIdx="2" presStyleCnt="6">
        <dgm:presLayoutVars>
          <dgm:bulletEnabled val="1"/>
        </dgm:presLayoutVars>
      </dgm:prSet>
      <dgm:spPr/>
    </dgm:pt>
    <dgm:pt modelId="{3E221819-31C5-4EF6-BC68-5F75A3C08D4F}" type="pres">
      <dgm:prSet presAssocID="{43F75533-BE10-43A9-B4AC-BD2F470292BA}" presName="sibTrans" presStyleCnt="0"/>
      <dgm:spPr/>
    </dgm:pt>
    <dgm:pt modelId="{C23C2B72-D27A-4101-BCFB-288D5FE18078}" type="pres">
      <dgm:prSet presAssocID="{B5C34DB2-0965-4CBF-A06E-CF5D90F56F54}" presName="node" presStyleLbl="node1" presStyleIdx="3" presStyleCnt="6">
        <dgm:presLayoutVars>
          <dgm:bulletEnabled val="1"/>
        </dgm:presLayoutVars>
      </dgm:prSet>
      <dgm:spPr/>
    </dgm:pt>
    <dgm:pt modelId="{11719900-994A-44EC-AE61-AF89FA578F0A}" type="pres">
      <dgm:prSet presAssocID="{6D790F5D-2358-4DEC-A84D-3A38AEBFB947}" presName="sibTrans" presStyleCnt="0"/>
      <dgm:spPr/>
    </dgm:pt>
    <dgm:pt modelId="{D5D2496F-DC28-424F-A25B-27308AC99080}" type="pres">
      <dgm:prSet presAssocID="{00DB875E-784A-4C5C-9F8D-E2565F84E3A2}" presName="node" presStyleLbl="node1" presStyleIdx="4" presStyleCnt="6">
        <dgm:presLayoutVars>
          <dgm:bulletEnabled val="1"/>
        </dgm:presLayoutVars>
      </dgm:prSet>
      <dgm:spPr/>
    </dgm:pt>
    <dgm:pt modelId="{2E93D668-B1B9-4B5E-ACBA-35924C1B1025}" type="pres">
      <dgm:prSet presAssocID="{D45D766E-C3F0-4894-9C06-0FB235532458}" presName="sibTrans" presStyleCnt="0"/>
      <dgm:spPr/>
    </dgm:pt>
    <dgm:pt modelId="{8AE20A5A-38AB-4D97-8C66-651C24A15D24}" type="pres">
      <dgm:prSet presAssocID="{979A7E5C-B73F-4457-A035-CC4EF93EE62A}" presName="node" presStyleLbl="node1" presStyleIdx="5" presStyleCnt="6">
        <dgm:presLayoutVars>
          <dgm:bulletEnabled val="1"/>
        </dgm:presLayoutVars>
      </dgm:prSet>
      <dgm:spPr/>
    </dgm:pt>
  </dgm:ptLst>
  <dgm:cxnLst>
    <dgm:cxn modelId="{FD7E9F13-F441-4082-9818-1170C54EF7BE}" srcId="{E4F459DE-0E62-491C-B3E9-8A1046C8D232}" destId="{93E7121C-2431-4DEA-90FF-1B6126681CE3}" srcOrd="1" destOrd="0" parTransId="{169BA372-C8C1-4FFB-87C6-0F01ACD462F8}" sibTransId="{C1FED19A-F9CE-4480-AAE3-734991B31AA5}"/>
    <dgm:cxn modelId="{D1947815-8F5F-4930-9E30-17D7A20CB495}" type="presOf" srcId="{B5C34DB2-0965-4CBF-A06E-CF5D90F56F54}" destId="{C23C2B72-D27A-4101-BCFB-288D5FE18078}" srcOrd="0" destOrd="0" presId="urn:microsoft.com/office/officeart/2005/8/layout/default"/>
    <dgm:cxn modelId="{39E1081D-E4E7-4C12-B727-9D0E2CA40A48}" srcId="{00DB875E-784A-4C5C-9F8D-E2565F84E3A2}" destId="{A7D6FC78-4124-4C43-81F2-7B770605AEDA}" srcOrd="1" destOrd="0" parTransId="{A63FCA1D-0BE8-4BAE-88FC-34322B3A1AD7}" sibTransId="{463CAB68-06F6-4D8A-8A6B-38DCF5964246}"/>
    <dgm:cxn modelId="{7532632F-E337-4703-94A3-483E2D1EDEF8}" srcId="{E4F459DE-0E62-491C-B3E9-8A1046C8D232}" destId="{00DB875E-784A-4C5C-9F8D-E2565F84E3A2}" srcOrd="4" destOrd="0" parTransId="{3CB307B8-ECC3-46F7-8695-03149ABFC5B8}" sibTransId="{D45D766E-C3F0-4894-9C06-0FB235532458}"/>
    <dgm:cxn modelId="{68D8A63C-F303-4746-BF67-7F4B850CEA2A}" type="presOf" srcId="{E4F459DE-0E62-491C-B3E9-8A1046C8D232}" destId="{B9B7EDAB-C265-4BAB-A260-D661C86D2DB9}" srcOrd="0" destOrd="0" presId="urn:microsoft.com/office/officeart/2005/8/layout/default"/>
    <dgm:cxn modelId="{E0E1823D-4F1E-48B5-AA06-B8B09A0173A7}" type="presOf" srcId="{00DB875E-784A-4C5C-9F8D-E2565F84E3A2}" destId="{D5D2496F-DC28-424F-A25B-27308AC99080}" srcOrd="0" destOrd="0" presId="urn:microsoft.com/office/officeart/2005/8/layout/default"/>
    <dgm:cxn modelId="{F914EB5D-2ED3-4413-9C29-98ECC2CFA7CB}" type="presOf" srcId="{8AE50251-0152-4E8D-9C4E-31306F3C9F51}" destId="{D5D2496F-DC28-424F-A25B-27308AC99080}" srcOrd="0" destOrd="1" presId="urn:microsoft.com/office/officeart/2005/8/layout/default"/>
    <dgm:cxn modelId="{06BF595F-8694-4CFD-9981-32D26E1A5662}" type="presOf" srcId="{F1194C31-13B7-46CC-8208-F8C60A1A8453}" destId="{8AE20A5A-38AB-4D97-8C66-651C24A15D24}" srcOrd="0" destOrd="1" presId="urn:microsoft.com/office/officeart/2005/8/layout/default"/>
    <dgm:cxn modelId="{D0476A63-B0B6-4657-B7F1-4E1B15DE2BDE}" srcId="{E4F459DE-0E62-491C-B3E9-8A1046C8D232}" destId="{979A7E5C-B73F-4457-A035-CC4EF93EE62A}" srcOrd="5" destOrd="0" parTransId="{1F9B37B4-662C-491A-BB4D-23CB0749D191}" sibTransId="{29B2DACD-FD5B-4ADF-9185-35B0AE757A0F}"/>
    <dgm:cxn modelId="{B982ED43-51A8-4D3F-9C02-E5B20296651E}" type="presOf" srcId="{A7D6FC78-4124-4C43-81F2-7B770605AEDA}" destId="{D5D2496F-DC28-424F-A25B-27308AC99080}" srcOrd="0" destOrd="2" presId="urn:microsoft.com/office/officeart/2005/8/layout/default"/>
    <dgm:cxn modelId="{B265956D-F038-4759-A93E-22224E3A93F8}" srcId="{E4F459DE-0E62-491C-B3E9-8A1046C8D232}" destId="{BDD9E512-051B-42E7-AC06-FD9E9C150D7A}" srcOrd="2" destOrd="0" parTransId="{E7EC378A-5E8F-448F-B243-0FF8EE92883F}" sibTransId="{43F75533-BE10-43A9-B4AC-BD2F470292BA}"/>
    <dgm:cxn modelId="{DA4DE36E-4457-49EB-95FF-BE10785BA11D}" srcId="{E4F459DE-0E62-491C-B3E9-8A1046C8D232}" destId="{B5C34DB2-0965-4CBF-A06E-CF5D90F56F54}" srcOrd="3" destOrd="0" parTransId="{F9C47F0F-9B66-4C1B-9A0A-F49069CB5DE7}" sibTransId="{6D790F5D-2358-4DEC-A84D-3A38AEBFB947}"/>
    <dgm:cxn modelId="{1295856F-CF3C-4F99-B98C-D790A47520AE}" type="presOf" srcId="{93E7121C-2431-4DEA-90FF-1B6126681CE3}" destId="{75DC89AB-9A55-442E-BE76-3A54E965BA6C}" srcOrd="0" destOrd="0" presId="urn:microsoft.com/office/officeart/2005/8/layout/default"/>
    <dgm:cxn modelId="{A3B9FC71-BE57-43DC-868D-904F1BD40AF4}" srcId="{00DB875E-784A-4C5C-9F8D-E2565F84E3A2}" destId="{794740EC-F429-4537-AD97-BC4AACB26F31}" srcOrd="2" destOrd="0" parTransId="{027FA550-B94A-4AE9-A23F-DC8FB7FE4A05}" sibTransId="{805FD368-714C-4FD8-BD6D-BDE1263353C4}"/>
    <dgm:cxn modelId="{F5D45659-246E-4409-824C-01010057A5D4}" type="presOf" srcId="{BDD9E512-051B-42E7-AC06-FD9E9C150D7A}" destId="{E03AEB46-8F62-4CE1-AE9A-184627D53503}" srcOrd="0" destOrd="0" presId="urn:microsoft.com/office/officeart/2005/8/layout/default"/>
    <dgm:cxn modelId="{03AA8AAA-DECA-4119-B38A-796C198B667C}" srcId="{00DB875E-784A-4C5C-9F8D-E2565F84E3A2}" destId="{8AE50251-0152-4E8D-9C4E-31306F3C9F51}" srcOrd="0" destOrd="0" parTransId="{835000E4-C4D6-4731-ACA0-46AB10D70716}" sibTransId="{8460D50E-6D66-45FA-B2AB-86FD531A18DB}"/>
    <dgm:cxn modelId="{5D4514AE-1F85-4BC8-99CC-1580E769491F}" type="presOf" srcId="{979A7E5C-B73F-4457-A035-CC4EF93EE62A}" destId="{8AE20A5A-38AB-4D97-8C66-651C24A15D24}" srcOrd="0" destOrd="0" presId="urn:microsoft.com/office/officeart/2005/8/layout/default"/>
    <dgm:cxn modelId="{E683BBB2-313C-4DB6-B950-130F8DF4DAE0}" srcId="{979A7E5C-B73F-4457-A035-CC4EF93EE62A}" destId="{F1194C31-13B7-46CC-8208-F8C60A1A8453}" srcOrd="0" destOrd="0" parTransId="{80A12D6A-9DAB-438D-A9B0-1713B9FAB432}" sibTransId="{46EA5533-E870-4966-B0EB-B4043E53CAFF}"/>
    <dgm:cxn modelId="{FF3840B7-A9F0-4AC6-8BC1-1BBFBEE9F21E}" type="presOf" srcId="{22790D00-D1FC-4889-8721-E5E61CF88445}" destId="{67852428-2B69-4285-B313-453B76B72613}" srcOrd="0" destOrd="0" presId="urn:microsoft.com/office/officeart/2005/8/layout/default"/>
    <dgm:cxn modelId="{09AD18C3-C6E6-461C-B7BB-B7644DF53AFD}" srcId="{E4F459DE-0E62-491C-B3E9-8A1046C8D232}" destId="{22790D00-D1FC-4889-8721-E5E61CF88445}" srcOrd="0" destOrd="0" parTransId="{E1285187-5D92-4816-9F8B-A36D6827D5D8}" sibTransId="{0E1C9AA7-2F3E-4038-B146-7E16C6268C8C}"/>
    <dgm:cxn modelId="{15EF70FF-BB46-4024-9512-172D7DF96233}" type="presOf" srcId="{794740EC-F429-4537-AD97-BC4AACB26F31}" destId="{D5D2496F-DC28-424F-A25B-27308AC99080}" srcOrd="0" destOrd="3" presId="urn:microsoft.com/office/officeart/2005/8/layout/default"/>
    <dgm:cxn modelId="{AEF938DA-0B89-443D-81FC-3636E616A71B}" type="presParOf" srcId="{B9B7EDAB-C265-4BAB-A260-D661C86D2DB9}" destId="{67852428-2B69-4285-B313-453B76B72613}" srcOrd="0" destOrd="0" presId="urn:microsoft.com/office/officeart/2005/8/layout/default"/>
    <dgm:cxn modelId="{BE77E0B9-A79B-4C81-8E6C-60403492C3A7}" type="presParOf" srcId="{B9B7EDAB-C265-4BAB-A260-D661C86D2DB9}" destId="{678CF26A-7C63-4855-99D1-6E6AE4C162A0}" srcOrd="1" destOrd="0" presId="urn:microsoft.com/office/officeart/2005/8/layout/default"/>
    <dgm:cxn modelId="{2FEEE079-0AED-476A-8D41-0F2170B569FA}" type="presParOf" srcId="{B9B7EDAB-C265-4BAB-A260-D661C86D2DB9}" destId="{75DC89AB-9A55-442E-BE76-3A54E965BA6C}" srcOrd="2" destOrd="0" presId="urn:microsoft.com/office/officeart/2005/8/layout/default"/>
    <dgm:cxn modelId="{B577968F-55DF-4655-B9DA-143CA95A843D}" type="presParOf" srcId="{B9B7EDAB-C265-4BAB-A260-D661C86D2DB9}" destId="{6437D9D1-7556-4C7F-BF9E-470A8C638EA5}" srcOrd="3" destOrd="0" presId="urn:microsoft.com/office/officeart/2005/8/layout/default"/>
    <dgm:cxn modelId="{FCC6F1A9-3A3E-42BF-8C15-C0D5FDA071AC}" type="presParOf" srcId="{B9B7EDAB-C265-4BAB-A260-D661C86D2DB9}" destId="{E03AEB46-8F62-4CE1-AE9A-184627D53503}" srcOrd="4" destOrd="0" presId="urn:microsoft.com/office/officeart/2005/8/layout/default"/>
    <dgm:cxn modelId="{EB6817FC-2EF2-4E48-9198-2324F333C000}" type="presParOf" srcId="{B9B7EDAB-C265-4BAB-A260-D661C86D2DB9}" destId="{3E221819-31C5-4EF6-BC68-5F75A3C08D4F}" srcOrd="5" destOrd="0" presId="urn:microsoft.com/office/officeart/2005/8/layout/default"/>
    <dgm:cxn modelId="{02B38F30-B642-4C19-9F0D-D4474612A945}" type="presParOf" srcId="{B9B7EDAB-C265-4BAB-A260-D661C86D2DB9}" destId="{C23C2B72-D27A-4101-BCFB-288D5FE18078}" srcOrd="6" destOrd="0" presId="urn:microsoft.com/office/officeart/2005/8/layout/default"/>
    <dgm:cxn modelId="{E85C14DF-B7B9-4346-9B22-E99D215CBE79}" type="presParOf" srcId="{B9B7EDAB-C265-4BAB-A260-D661C86D2DB9}" destId="{11719900-994A-44EC-AE61-AF89FA578F0A}" srcOrd="7" destOrd="0" presId="urn:microsoft.com/office/officeart/2005/8/layout/default"/>
    <dgm:cxn modelId="{83C1BC18-52E5-47EB-B087-F7473F050D22}" type="presParOf" srcId="{B9B7EDAB-C265-4BAB-A260-D661C86D2DB9}" destId="{D5D2496F-DC28-424F-A25B-27308AC99080}" srcOrd="8" destOrd="0" presId="urn:microsoft.com/office/officeart/2005/8/layout/default"/>
    <dgm:cxn modelId="{B16206AF-DE76-49D9-BBB5-D51D5280F761}" type="presParOf" srcId="{B9B7EDAB-C265-4BAB-A260-D661C86D2DB9}" destId="{2E93D668-B1B9-4B5E-ACBA-35924C1B1025}" srcOrd="9" destOrd="0" presId="urn:microsoft.com/office/officeart/2005/8/layout/default"/>
    <dgm:cxn modelId="{73F509FC-32BA-4FF8-985E-4BB0FD30A2DA}" type="presParOf" srcId="{B9B7EDAB-C265-4BAB-A260-D661C86D2DB9}" destId="{8AE20A5A-38AB-4D97-8C66-651C24A15D2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40551-8C5E-4703-BC87-5AB42208DACA}">
      <dsp:nvSpPr>
        <dsp:cNvPr id="0" name=""/>
        <dsp:cNvSpPr/>
      </dsp:nvSpPr>
      <dsp:spPr>
        <a:xfrm>
          <a:off x="0" y="2504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dirty="0"/>
            <a:t>Accessibility</a:t>
          </a:r>
          <a:endParaRPr lang="en-US" sz="3800" kern="1200" dirty="0"/>
        </a:p>
      </dsp:txBody>
      <dsp:txXfrm>
        <a:off x="44492" y="69534"/>
        <a:ext cx="7285483" cy="822446"/>
      </dsp:txXfrm>
    </dsp:sp>
    <dsp:sp modelId="{F8BF61E0-A471-4A09-A738-12D70274BADA}">
      <dsp:nvSpPr>
        <dsp:cNvPr id="0" name=""/>
        <dsp:cNvSpPr/>
      </dsp:nvSpPr>
      <dsp:spPr>
        <a:xfrm>
          <a:off x="0" y="104591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dirty="0"/>
            <a:t>Disability</a:t>
          </a:r>
          <a:endParaRPr lang="en-US" sz="3800" kern="1200" dirty="0"/>
        </a:p>
      </dsp:txBody>
      <dsp:txXfrm>
        <a:off x="44492" y="1090404"/>
        <a:ext cx="7285483" cy="822446"/>
      </dsp:txXfrm>
    </dsp:sp>
    <dsp:sp modelId="{0F195EFF-DA94-4539-B317-981C8A7ED35A}">
      <dsp:nvSpPr>
        <dsp:cNvPr id="0" name=""/>
        <dsp:cNvSpPr/>
      </dsp:nvSpPr>
      <dsp:spPr>
        <a:xfrm>
          <a:off x="0" y="206678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dirty="0"/>
            <a:t>Assistive Technology</a:t>
          </a:r>
          <a:endParaRPr lang="en-US" sz="3800" kern="1200" dirty="0"/>
        </a:p>
      </dsp:txBody>
      <dsp:txXfrm>
        <a:off x="44492" y="2111274"/>
        <a:ext cx="7285483" cy="822446"/>
      </dsp:txXfrm>
    </dsp:sp>
    <dsp:sp modelId="{217FAF89-56D5-4E6A-A11E-DDBB4D342281}">
      <dsp:nvSpPr>
        <dsp:cNvPr id="0" name=""/>
        <dsp:cNvSpPr/>
      </dsp:nvSpPr>
      <dsp:spPr>
        <a:xfrm>
          <a:off x="0" y="308765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dirty="0"/>
            <a:t>A11y</a:t>
          </a:r>
          <a:endParaRPr lang="en-US" sz="3800" kern="1200" dirty="0"/>
        </a:p>
      </dsp:txBody>
      <dsp:txXfrm>
        <a:off x="44492" y="3132144"/>
        <a:ext cx="7285483" cy="822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0FDFD-60E3-4BF1-9D32-5CC289AF9F60}">
      <dsp:nvSpPr>
        <dsp:cNvPr id="0" name=""/>
        <dsp:cNvSpPr/>
      </dsp:nvSpPr>
      <dsp:spPr>
        <a:xfrm>
          <a:off x="1900200" y="19785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F976CA-5100-4D85-8203-D1F030D87E37}">
      <dsp:nvSpPr>
        <dsp:cNvPr id="0" name=""/>
        <dsp:cNvSpPr/>
      </dsp:nvSpPr>
      <dsp:spPr>
        <a:xfrm>
          <a:off x="712199" y="261220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1" kern="1200" dirty="0"/>
            <a:t>Medical</a:t>
          </a:r>
          <a:endParaRPr lang="en-US" sz="4600" kern="1200" dirty="0"/>
        </a:p>
      </dsp:txBody>
      <dsp:txXfrm>
        <a:off x="712199" y="2612207"/>
        <a:ext cx="4320000" cy="720000"/>
      </dsp:txXfrm>
    </dsp:sp>
    <dsp:sp modelId="{775AD2B6-D9BE-4080-A128-43A60F3B62A5}">
      <dsp:nvSpPr>
        <dsp:cNvPr id="0" name=""/>
        <dsp:cNvSpPr/>
      </dsp:nvSpPr>
      <dsp:spPr>
        <a:xfrm>
          <a:off x="6976200" y="19785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D6BA53-F25F-460C-B643-6D93C94B1767}">
      <dsp:nvSpPr>
        <dsp:cNvPr id="0" name=""/>
        <dsp:cNvSpPr/>
      </dsp:nvSpPr>
      <dsp:spPr>
        <a:xfrm>
          <a:off x="5788200" y="261220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1" kern="1200" dirty="0"/>
            <a:t>Social</a:t>
          </a:r>
          <a:endParaRPr lang="en-US" sz="4600" kern="1200" dirty="0"/>
        </a:p>
      </dsp:txBody>
      <dsp:txXfrm>
        <a:off x="5788200" y="2612207"/>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9D91B-29D1-4A01-8F73-0E07A6F85891}">
      <dsp:nvSpPr>
        <dsp:cNvPr id="0" name=""/>
        <dsp:cNvSpPr/>
      </dsp:nvSpPr>
      <dsp:spPr>
        <a:xfrm>
          <a:off x="5592" y="77571"/>
          <a:ext cx="3531141" cy="1059342"/>
        </a:xfrm>
        <a:prstGeom prst="rect">
          <a:avLst/>
        </a:prstGeom>
        <a:solidFill>
          <a:schemeClr val="accent2">
            <a:lumMod val="7500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Disability Types</a:t>
          </a:r>
        </a:p>
      </dsp:txBody>
      <dsp:txXfrm>
        <a:off x="5592" y="77571"/>
        <a:ext cx="3531141" cy="1059342"/>
      </dsp:txXfrm>
    </dsp:sp>
    <dsp:sp modelId="{D2592ABE-6E58-480A-93E4-69F1BDB55EE8}">
      <dsp:nvSpPr>
        <dsp:cNvPr id="0" name=""/>
        <dsp:cNvSpPr/>
      </dsp:nvSpPr>
      <dsp:spPr>
        <a:xfrm>
          <a:off x="5592" y="1136914"/>
          <a:ext cx="3531141" cy="21256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844550">
            <a:lnSpc>
              <a:spcPct val="90000"/>
            </a:lnSpc>
            <a:spcBef>
              <a:spcPct val="0"/>
            </a:spcBef>
            <a:spcAft>
              <a:spcPct val="35000"/>
            </a:spcAft>
            <a:buNone/>
          </a:pPr>
          <a:r>
            <a:rPr lang="en-US" sz="1900" kern="1200" dirty="0"/>
            <a:t>Hearing</a:t>
          </a:r>
        </a:p>
        <a:p>
          <a:pPr marL="0" lvl="0" indent="0" algn="l" defTabSz="844550">
            <a:lnSpc>
              <a:spcPct val="90000"/>
            </a:lnSpc>
            <a:spcBef>
              <a:spcPct val="0"/>
            </a:spcBef>
            <a:spcAft>
              <a:spcPct val="35000"/>
            </a:spcAft>
            <a:buNone/>
          </a:pPr>
          <a:r>
            <a:rPr lang="en-US" sz="1900" kern="1200"/>
            <a:t>Vision</a:t>
          </a:r>
        </a:p>
        <a:p>
          <a:pPr marL="0" lvl="0" indent="0" algn="l" defTabSz="844550">
            <a:lnSpc>
              <a:spcPct val="90000"/>
            </a:lnSpc>
            <a:spcBef>
              <a:spcPct val="0"/>
            </a:spcBef>
            <a:spcAft>
              <a:spcPct val="35000"/>
            </a:spcAft>
            <a:buNone/>
          </a:pPr>
          <a:r>
            <a:rPr lang="en-US" sz="1900" kern="1200"/>
            <a:t>Mobility</a:t>
          </a:r>
        </a:p>
        <a:p>
          <a:pPr marL="0" lvl="0" indent="0" algn="l" defTabSz="844550">
            <a:lnSpc>
              <a:spcPct val="90000"/>
            </a:lnSpc>
            <a:spcBef>
              <a:spcPct val="0"/>
            </a:spcBef>
            <a:spcAft>
              <a:spcPct val="35000"/>
            </a:spcAft>
            <a:buNone/>
          </a:pPr>
          <a:r>
            <a:rPr lang="en-US" sz="1900" kern="1200" dirty="0"/>
            <a:t>Comprehension</a:t>
          </a:r>
        </a:p>
      </dsp:txBody>
      <dsp:txXfrm>
        <a:off x="5592" y="1136914"/>
        <a:ext cx="3531141" cy="2125614"/>
      </dsp:txXfrm>
    </dsp:sp>
    <dsp:sp modelId="{4509828A-1885-4608-9CA4-0F861650D937}">
      <dsp:nvSpPr>
        <dsp:cNvPr id="0" name=""/>
        <dsp:cNvSpPr/>
      </dsp:nvSpPr>
      <dsp:spPr>
        <a:xfrm>
          <a:off x="3644629" y="77571"/>
          <a:ext cx="3531141" cy="1059342"/>
        </a:xfrm>
        <a:prstGeom prst="rect">
          <a:avLst/>
        </a:prstGeom>
        <a:solidFill>
          <a:schemeClr val="accent3">
            <a:lumMod val="7500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Time</a:t>
          </a:r>
        </a:p>
      </dsp:txBody>
      <dsp:txXfrm>
        <a:off x="3644629" y="77571"/>
        <a:ext cx="3531141" cy="1059342"/>
      </dsp:txXfrm>
    </dsp:sp>
    <dsp:sp modelId="{648DEA30-FD1E-41FB-8038-69D10A49B4A0}">
      <dsp:nvSpPr>
        <dsp:cNvPr id="0" name=""/>
        <dsp:cNvSpPr/>
      </dsp:nvSpPr>
      <dsp:spPr>
        <a:xfrm>
          <a:off x="3644629" y="1136914"/>
          <a:ext cx="3531141" cy="21256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844550">
            <a:lnSpc>
              <a:spcPct val="90000"/>
            </a:lnSpc>
            <a:spcBef>
              <a:spcPct val="0"/>
            </a:spcBef>
            <a:spcAft>
              <a:spcPct val="35000"/>
            </a:spcAft>
            <a:buNone/>
          </a:pPr>
          <a:r>
            <a:rPr lang="en-US" sz="1900" kern="1200"/>
            <a:t>Temporary</a:t>
          </a:r>
        </a:p>
        <a:p>
          <a:pPr marL="0" lvl="0" indent="0" algn="l" defTabSz="844550">
            <a:lnSpc>
              <a:spcPct val="90000"/>
            </a:lnSpc>
            <a:spcBef>
              <a:spcPct val="0"/>
            </a:spcBef>
            <a:spcAft>
              <a:spcPct val="35000"/>
            </a:spcAft>
            <a:buNone/>
          </a:pPr>
          <a:r>
            <a:rPr lang="en-US" sz="1900" kern="1200" dirty="0"/>
            <a:t>Permanent</a:t>
          </a:r>
        </a:p>
        <a:p>
          <a:pPr marL="0" lvl="0" indent="0" algn="l" defTabSz="844550">
            <a:lnSpc>
              <a:spcPct val="90000"/>
            </a:lnSpc>
            <a:spcBef>
              <a:spcPct val="0"/>
            </a:spcBef>
            <a:spcAft>
              <a:spcPct val="35000"/>
            </a:spcAft>
            <a:buNone/>
          </a:pPr>
          <a:r>
            <a:rPr lang="en-US" sz="1900" kern="1200"/>
            <a:t>Situational</a:t>
          </a:r>
          <a:endParaRPr lang="en-US" sz="1900" kern="1200" dirty="0"/>
        </a:p>
      </dsp:txBody>
      <dsp:txXfrm>
        <a:off x="3644629" y="1136914"/>
        <a:ext cx="3531141" cy="2125614"/>
      </dsp:txXfrm>
    </dsp:sp>
    <dsp:sp modelId="{FC53DE69-2466-43F5-A0D3-415A85444237}">
      <dsp:nvSpPr>
        <dsp:cNvPr id="0" name=""/>
        <dsp:cNvSpPr/>
      </dsp:nvSpPr>
      <dsp:spPr>
        <a:xfrm>
          <a:off x="7283665" y="77571"/>
          <a:ext cx="3531141" cy="1059342"/>
        </a:xfrm>
        <a:prstGeom prst="rect">
          <a:avLst/>
        </a:prstGeom>
        <a:solidFill>
          <a:schemeClr val="accent4">
            <a:lumMod val="7500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Visibility</a:t>
          </a:r>
        </a:p>
      </dsp:txBody>
      <dsp:txXfrm>
        <a:off x="7283665" y="77571"/>
        <a:ext cx="3531141" cy="1059342"/>
      </dsp:txXfrm>
    </dsp:sp>
    <dsp:sp modelId="{D9714EA7-9733-403B-8E53-77B3469D570B}">
      <dsp:nvSpPr>
        <dsp:cNvPr id="0" name=""/>
        <dsp:cNvSpPr/>
      </dsp:nvSpPr>
      <dsp:spPr>
        <a:xfrm>
          <a:off x="7283665" y="1136914"/>
          <a:ext cx="3531141" cy="21256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844550">
            <a:lnSpc>
              <a:spcPct val="90000"/>
            </a:lnSpc>
            <a:spcBef>
              <a:spcPct val="0"/>
            </a:spcBef>
            <a:spcAft>
              <a:spcPct val="35000"/>
            </a:spcAft>
            <a:buNone/>
          </a:pPr>
          <a:r>
            <a:rPr lang="en-US" sz="1900" kern="1200"/>
            <a:t>Visible</a:t>
          </a:r>
        </a:p>
        <a:p>
          <a:pPr marL="0" lvl="0" indent="0" algn="l" defTabSz="844550">
            <a:lnSpc>
              <a:spcPct val="90000"/>
            </a:lnSpc>
            <a:spcBef>
              <a:spcPct val="0"/>
            </a:spcBef>
            <a:spcAft>
              <a:spcPct val="35000"/>
            </a:spcAft>
            <a:buNone/>
          </a:pPr>
          <a:r>
            <a:rPr lang="en-US" sz="1900" kern="1200"/>
            <a:t>Invisible</a:t>
          </a:r>
        </a:p>
      </dsp:txBody>
      <dsp:txXfrm>
        <a:off x="7283665" y="1136914"/>
        <a:ext cx="3531141" cy="21256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0FDFD-60E3-4BF1-9D32-5CC289AF9F60}">
      <dsp:nvSpPr>
        <dsp:cNvPr id="0" name=""/>
        <dsp:cNvSpPr/>
      </dsp:nvSpPr>
      <dsp:spPr>
        <a:xfrm>
          <a:off x="916987" y="491891"/>
          <a:ext cx="1444246" cy="144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F976CA-5100-4D85-8203-D1F030D87E37}">
      <dsp:nvSpPr>
        <dsp:cNvPr id="0" name=""/>
        <dsp:cNvSpPr/>
      </dsp:nvSpPr>
      <dsp:spPr>
        <a:xfrm>
          <a:off x="34392"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WCAG</a:t>
          </a:r>
          <a:endParaRPr lang="en-US" sz="3600" kern="1200" dirty="0"/>
        </a:p>
      </dsp:txBody>
      <dsp:txXfrm>
        <a:off x="34392" y="2318170"/>
        <a:ext cx="3209437" cy="720000"/>
      </dsp:txXfrm>
    </dsp:sp>
    <dsp:sp modelId="{775AD2B6-D9BE-4080-A128-43A60F3B62A5}">
      <dsp:nvSpPr>
        <dsp:cNvPr id="0" name=""/>
        <dsp:cNvSpPr/>
      </dsp:nvSpPr>
      <dsp:spPr>
        <a:xfrm>
          <a:off x="4688076" y="491891"/>
          <a:ext cx="1444246" cy="144424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D6BA53-F25F-460C-B643-6D93C94B1767}">
      <dsp:nvSpPr>
        <dsp:cNvPr id="0" name=""/>
        <dsp:cNvSpPr/>
      </dsp:nvSpPr>
      <dsp:spPr>
        <a:xfrm>
          <a:off x="3805481"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ATAG</a:t>
          </a:r>
          <a:endParaRPr lang="en-US" sz="3600" kern="1200" dirty="0"/>
        </a:p>
      </dsp:txBody>
      <dsp:txXfrm>
        <a:off x="3805481" y="2318170"/>
        <a:ext cx="3209437" cy="720000"/>
      </dsp:txXfrm>
    </dsp:sp>
    <dsp:sp modelId="{C9021F76-2C52-4EB7-AC0D-CDC92EFFAF8B}">
      <dsp:nvSpPr>
        <dsp:cNvPr id="0" name=""/>
        <dsp:cNvSpPr/>
      </dsp:nvSpPr>
      <dsp:spPr>
        <a:xfrm>
          <a:off x="8459165" y="491891"/>
          <a:ext cx="1444246" cy="14442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3F4B14-F064-4F65-847F-2E42B470AC5A}">
      <dsp:nvSpPr>
        <dsp:cNvPr id="0" name=""/>
        <dsp:cNvSpPr/>
      </dsp:nvSpPr>
      <dsp:spPr>
        <a:xfrm>
          <a:off x="7576570"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dirty="0"/>
            <a:t>UAAG</a:t>
          </a:r>
        </a:p>
      </dsp:txBody>
      <dsp:txXfrm>
        <a:off x="7576570" y="2318170"/>
        <a:ext cx="3209437"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0FDFD-60E3-4BF1-9D32-5CC289AF9F60}">
      <dsp:nvSpPr>
        <dsp:cNvPr id="0" name=""/>
        <dsp:cNvSpPr/>
      </dsp:nvSpPr>
      <dsp:spPr>
        <a:xfrm>
          <a:off x="916987" y="491891"/>
          <a:ext cx="1444246" cy="14442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F976CA-5100-4D85-8203-D1F030D87E37}">
      <dsp:nvSpPr>
        <dsp:cNvPr id="0" name=""/>
        <dsp:cNvSpPr/>
      </dsp:nvSpPr>
      <dsp:spPr>
        <a:xfrm>
          <a:off x="34392"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ADA</a:t>
          </a:r>
          <a:endParaRPr lang="en-US" sz="3600" kern="1200" dirty="0"/>
        </a:p>
      </dsp:txBody>
      <dsp:txXfrm>
        <a:off x="34392" y="2318170"/>
        <a:ext cx="3209437" cy="720000"/>
      </dsp:txXfrm>
    </dsp:sp>
    <dsp:sp modelId="{775AD2B6-D9BE-4080-A128-43A60F3B62A5}">
      <dsp:nvSpPr>
        <dsp:cNvPr id="0" name=""/>
        <dsp:cNvSpPr/>
      </dsp:nvSpPr>
      <dsp:spPr>
        <a:xfrm>
          <a:off x="4688076" y="491891"/>
          <a:ext cx="1444246" cy="144424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D6BA53-F25F-460C-B643-6D93C94B1767}">
      <dsp:nvSpPr>
        <dsp:cNvPr id="0" name=""/>
        <dsp:cNvSpPr/>
      </dsp:nvSpPr>
      <dsp:spPr>
        <a:xfrm>
          <a:off x="3805481"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Section 508</a:t>
          </a:r>
          <a:endParaRPr lang="en-US" sz="3600" kern="1200" dirty="0"/>
        </a:p>
      </dsp:txBody>
      <dsp:txXfrm>
        <a:off x="3805481" y="2318170"/>
        <a:ext cx="3209437" cy="720000"/>
      </dsp:txXfrm>
    </dsp:sp>
    <dsp:sp modelId="{C9021F76-2C52-4EB7-AC0D-CDC92EFFAF8B}">
      <dsp:nvSpPr>
        <dsp:cNvPr id="0" name=""/>
        <dsp:cNvSpPr/>
      </dsp:nvSpPr>
      <dsp:spPr>
        <a:xfrm>
          <a:off x="8459165" y="491891"/>
          <a:ext cx="1444246" cy="144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3F4B14-F064-4F65-847F-2E42B470AC5A}">
      <dsp:nvSpPr>
        <dsp:cNvPr id="0" name=""/>
        <dsp:cNvSpPr/>
      </dsp:nvSpPr>
      <dsp:spPr>
        <a:xfrm>
          <a:off x="7576570"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AODA</a:t>
          </a:r>
        </a:p>
      </dsp:txBody>
      <dsp:txXfrm>
        <a:off x="7576570" y="2318170"/>
        <a:ext cx="3209437"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52428-2B69-4285-B313-453B76B72613}">
      <dsp:nvSpPr>
        <dsp:cNvPr id="0" name=""/>
        <dsp:cNvSpPr/>
      </dsp:nvSpPr>
      <dsp:spPr>
        <a:xfrm>
          <a:off x="1073586" y="3281"/>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Shift-left</a:t>
          </a:r>
          <a:endParaRPr lang="en-US" sz="2100" kern="1200" dirty="0"/>
        </a:p>
      </dsp:txBody>
      <dsp:txXfrm>
        <a:off x="1073586" y="3281"/>
        <a:ext cx="2710383" cy="1626230"/>
      </dsp:txXfrm>
    </dsp:sp>
    <dsp:sp modelId="{75DC89AB-9A55-442E-BE76-3A54E965BA6C}">
      <dsp:nvSpPr>
        <dsp:cNvPr id="0" name=""/>
        <dsp:cNvSpPr/>
      </dsp:nvSpPr>
      <dsp:spPr>
        <a:xfrm>
          <a:off x="4055008" y="3281"/>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Listen</a:t>
          </a:r>
          <a:endParaRPr lang="en-US" sz="2100" kern="1200" dirty="0"/>
        </a:p>
      </dsp:txBody>
      <dsp:txXfrm>
        <a:off x="4055008" y="3281"/>
        <a:ext cx="2710383" cy="1626230"/>
      </dsp:txXfrm>
    </dsp:sp>
    <dsp:sp modelId="{E03AEB46-8F62-4CE1-AE9A-184627D53503}">
      <dsp:nvSpPr>
        <dsp:cNvPr id="0" name=""/>
        <dsp:cNvSpPr/>
      </dsp:nvSpPr>
      <dsp:spPr>
        <a:xfrm>
          <a:off x="7036430" y="3281"/>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Speak up</a:t>
          </a:r>
          <a:endParaRPr lang="en-US" sz="2100" kern="1200" dirty="0"/>
        </a:p>
      </dsp:txBody>
      <dsp:txXfrm>
        <a:off x="7036430" y="3281"/>
        <a:ext cx="2710383" cy="1626230"/>
      </dsp:txXfrm>
    </dsp:sp>
    <dsp:sp modelId="{C23C2B72-D27A-4101-BCFB-288D5FE18078}">
      <dsp:nvSpPr>
        <dsp:cNvPr id="0" name=""/>
        <dsp:cNvSpPr/>
      </dsp:nvSpPr>
      <dsp:spPr>
        <a:xfrm>
          <a:off x="1073586" y="1900550"/>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Respectful, people-first language</a:t>
          </a:r>
          <a:endParaRPr lang="en-US" sz="2100" kern="1200" dirty="0"/>
        </a:p>
      </dsp:txBody>
      <dsp:txXfrm>
        <a:off x="1073586" y="1900550"/>
        <a:ext cx="2710383" cy="1626230"/>
      </dsp:txXfrm>
    </dsp:sp>
    <dsp:sp modelId="{D5D2496F-DC28-424F-A25B-27308AC99080}">
      <dsp:nvSpPr>
        <dsp:cNvPr id="0" name=""/>
        <dsp:cNvSpPr/>
      </dsp:nvSpPr>
      <dsp:spPr>
        <a:xfrm>
          <a:off x="4055008" y="1900550"/>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t>Follow coding best practices</a:t>
          </a:r>
          <a:endParaRPr lang="en-US" sz="2100" kern="1200" dirty="0"/>
        </a:p>
        <a:p>
          <a:pPr marL="171450" lvl="1" indent="-171450" algn="l" defTabSz="711200">
            <a:lnSpc>
              <a:spcPct val="90000"/>
            </a:lnSpc>
            <a:spcBef>
              <a:spcPct val="0"/>
            </a:spcBef>
            <a:spcAft>
              <a:spcPct val="15000"/>
            </a:spcAft>
            <a:buChar char="•"/>
          </a:pPr>
          <a:r>
            <a:rPr lang="en-US" sz="1600" kern="1200"/>
            <a:t>W3C</a:t>
          </a:r>
        </a:p>
        <a:p>
          <a:pPr marL="171450" lvl="1" indent="-171450" algn="l" defTabSz="711200">
            <a:lnSpc>
              <a:spcPct val="90000"/>
            </a:lnSpc>
            <a:spcBef>
              <a:spcPct val="0"/>
            </a:spcBef>
            <a:spcAft>
              <a:spcPct val="15000"/>
            </a:spcAft>
            <a:buChar char="•"/>
          </a:pPr>
          <a:r>
            <a:rPr lang="en-US" sz="1600" kern="1200" dirty="0"/>
            <a:t>PEP (Python)</a:t>
          </a:r>
        </a:p>
        <a:p>
          <a:pPr marL="171450" lvl="1" indent="-171450" algn="l" defTabSz="711200">
            <a:lnSpc>
              <a:spcPct val="90000"/>
            </a:lnSpc>
            <a:spcBef>
              <a:spcPct val="0"/>
            </a:spcBef>
            <a:spcAft>
              <a:spcPct val="15000"/>
            </a:spcAft>
            <a:buChar char="•"/>
          </a:pPr>
          <a:r>
            <a:rPr lang="en-US" sz="1600" kern="1200"/>
            <a:t>WAI-ARIA</a:t>
          </a:r>
          <a:endParaRPr lang="en-US" sz="1600" kern="1200" dirty="0"/>
        </a:p>
      </dsp:txBody>
      <dsp:txXfrm>
        <a:off x="4055008" y="1900550"/>
        <a:ext cx="2710383" cy="1626230"/>
      </dsp:txXfrm>
    </dsp:sp>
    <dsp:sp modelId="{8AE20A5A-38AB-4D97-8C66-651C24A15D24}">
      <dsp:nvSpPr>
        <dsp:cNvPr id="0" name=""/>
        <dsp:cNvSpPr/>
      </dsp:nvSpPr>
      <dsp:spPr>
        <a:xfrm>
          <a:off x="7036430" y="1900550"/>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DON’T use an accessibility overlay</a:t>
          </a:r>
          <a:r>
            <a:rPr lang="en-US" sz="2100" kern="1200"/>
            <a:t>.</a:t>
          </a:r>
          <a:endParaRPr lang="en-US" sz="2100" kern="1200" dirty="0"/>
        </a:p>
        <a:p>
          <a:pPr marL="171450" lvl="1" indent="-171450" algn="l" defTabSz="711200">
            <a:lnSpc>
              <a:spcPct val="90000"/>
            </a:lnSpc>
            <a:spcBef>
              <a:spcPct val="0"/>
            </a:spcBef>
            <a:spcAft>
              <a:spcPct val="15000"/>
            </a:spcAft>
            <a:buChar char="•"/>
          </a:pPr>
          <a:r>
            <a:rPr lang="en-US" sz="1600" kern="1200" dirty="0"/>
            <a:t>Learn more at </a:t>
          </a:r>
          <a:r>
            <a:rPr lang="en-US" sz="1600" kern="1200" dirty="0">
              <a:solidFill>
                <a:schemeClr val="accent6">
                  <a:lumMod val="50000"/>
                </a:schemeClr>
              </a:solidFill>
              <a:hlinkClick xmlns:r="http://schemas.openxmlformats.org/officeDocument/2006/relationships" r:id="rId1">
                <a:extLst>
                  <a:ext uri="{A12FA001-AC4F-418D-AE19-62706E023703}">
                    <ahyp:hlinkClr xmlns:ahyp="http://schemas.microsoft.com/office/drawing/2018/hyperlinkcolor" val="tx"/>
                  </a:ext>
                </a:extLst>
              </a:hlinkClick>
            </a:rPr>
            <a:t>Overlay Fact Sheet</a:t>
          </a:r>
          <a:r>
            <a:rPr lang="en-US" sz="1600" kern="1200" dirty="0"/>
            <a:t>.</a:t>
          </a:r>
        </a:p>
      </dsp:txBody>
      <dsp:txXfrm>
        <a:off x="7036430" y="1900550"/>
        <a:ext cx="2710383" cy="16262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AACEF-CC9A-483E-9B56-DECAFB57975A}" type="datetimeFigureOut">
              <a:rPr lang="en-US" smtClean="0"/>
              <a:t>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094E8-3009-47D0-9423-EBC369D53B0E}" type="slidenum">
              <a:rPr lang="en-US" smtClean="0"/>
              <a:t>‹#›</a:t>
            </a:fld>
            <a:endParaRPr lang="en-US"/>
          </a:p>
        </p:txBody>
      </p:sp>
    </p:spTree>
    <p:extLst>
      <p:ext uri="{BB962C8B-B14F-4D97-AF65-F5344CB8AC3E}">
        <p14:creationId xmlns:p14="http://schemas.microsoft.com/office/powerpoint/2010/main" val="3475888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nstagram.com/jeremyandrewdavis/"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youtube.com/@CinemaTherapyShow" TargetMode="External"/><Relationship Id="rId4" Type="http://schemas.openxmlformats.org/officeDocument/2006/relationships/hyperlink" Target="https://www.linkedin.com/in/jeremyandrewdavi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Accessibility</a:t>
            </a:r>
            <a:r>
              <a:rPr lang="en-US" dirty="0"/>
              <a:t> – how well can your product be used by people of all abilities?</a:t>
            </a:r>
          </a:p>
          <a:p>
            <a:r>
              <a:rPr lang="en-US" b="1" dirty="0"/>
              <a:t>Disability</a:t>
            </a:r>
            <a:r>
              <a:rPr lang="en-US" dirty="0"/>
              <a:t> – A disability is basically a mismatch in interaction between a person’s body and the features of their environment in which they live.</a:t>
            </a:r>
          </a:p>
          <a:p>
            <a:r>
              <a:rPr lang="en-US" b="1" dirty="0"/>
              <a:t>Accessible Technology (AT) </a:t>
            </a:r>
            <a:r>
              <a:rPr lang="en-US" dirty="0"/>
              <a:t>- is any item, piece of equipment, software program, or product that is used to increase, maintain, or improve the functional capabilities of people with disabilities.</a:t>
            </a:r>
          </a:p>
          <a:p>
            <a:r>
              <a:rPr lang="en-US" b="1" dirty="0"/>
              <a:t>A11y</a:t>
            </a:r>
            <a:r>
              <a:rPr lang="en-US" dirty="0"/>
              <a:t> – a commonly accepted </a:t>
            </a:r>
            <a:r>
              <a:rPr lang="en-US" dirty="0" err="1"/>
              <a:t>numeronym</a:t>
            </a:r>
            <a:r>
              <a:rPr lang="en-US" dirty="0"/>
              <a:t> for Accessibility that stands for the fact that Accessibility starts with an “A”, ends with a “Y” and has 11 characters in between.</a:t>
            </a:r>
          </a:p>
          <a:p>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3</a:t>
            </a:fld>
            <a:endParaRPr lang="en-US"/>
          </a:p>
        </p:txBody>
      </p:sp>
    </p:spTree>
    <p:extLst>
      <p:ext uri="{BB962C8B-B14F-4D97-AF65-F5344CB8AC3E}">
        <p14:creationId xmlns:p14="http://schemas.microsoft.com/office/powerpoint/2010/main" val="278607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 on Instagram and LinkedIn:</a:t>
            </a:r>
          </a:p>
          <a:p>
            <a:r>
              <a:rPr lang="en-US" dirty="0" err="1">
                <a:hlinkClick r:id="rId3"/>
              </a:rPr>
              <a:t>JeremyAndrewDavis</a:t>
            </a:r>
            <a:r>
              <a:rPr lang="en-US" dirty="0">
                <a:hlinkClick r:id="rId3"/>
              </a:rPr>
              <a:t> (@jeremyandrewdavis) • Instagram photos and videos</a:t>
            </a:r>
            <a:endParaRPr lang="en-US" dirty="0"/>
          </a:p>
          <a:p>
            <a:r>
              <a:rPr lang="en-US" dirty="0">
                <a:hlinkClick r:id="rId4"/>
              </a:rPr>
              <a:t>(8) Jeremy Andrew Davis | LinkedIn</a:t>
            </a:r>
            <a:endParaRPr lang="en-US" dirty="0"/>
          </a:p>
          <a:p>
            <a:endParaRPr lang="en-US" dirty="0"/>
          </a:p>
          <a:p>
            <a:r>
              <a:rPr lang="en-US" dirty="0">
                <a:hlinkClick r:id="rId5"/>
              </a:rPr>
              <a:t>(63) Cinema Therapy - YouTube</a:t>
            </a:r>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4</a:t>
            </a:fld>
            <a:endParaRPr lang="en-US"/>
          </a:p>
        </p:txBody>
      </p:sp>
    </p:spTree>
    <p:extLst>
      <p:ext uri="{BB962C8B-B14F-4D97-AF65-F5344CB8AC3E}">
        <p14:creationId xmlns:p14="http://schemas.microsoft.com/office/powerpoint/2010/main" val="2830502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6</a:t>
            </a:fld>
            <a:endParaRPr lang="en-US"/>
          </a:p>
        </p:txBody>
      </p:sp>
    </p:spTree>
    <p:extLst>
      <p:ext uri="{BB962C8B-B14F-4D97-AF65-F5344CB8AC3E}">
        <p14:creationId xmlns:p14="http://schemas.microsoft.com/office/powerpoint/2010/main" val="1967258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7</a:t>
            </a:fld>
            <a:endParaRPr lang="en-US"/>
          </a:p>
        </p:txBody>
      </p:sp>
    </p:spTree>
    <p:extLst>
      <p:ext uri="{BB962C8B-B14F-4D97-AF65-F5344CB8AC3E}">
        <p14:creationId xmlns:p14="http://schemas.microsoft.com/office/powerpoint/2010/main" val="3538594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Helps everyone</a:t>
            </a:r>
          </a:p>
          <a:p>
            <a:pPr lvl="1"/>
            <a:r>
              <a:rPr lang="en-US" sz="1100" dirty="0"/>
              <a:t>Make things better for all, yourselves included</a:t>
            </a:r>
          </a:p>
          <a:p>
            <a:r>
              <a:rPr lang="en-US" sz="1100" b="1" dirty="0"/>
              <a:t>Lack of a11y = discrimination</a:t>
            </a:r>
          </a:p>
          <a:p>
            <a:pPr lvl="1"/>
            <a:r>
              <a:rPr lang="en-US" sz="1100" dirty="0"/>
              <a:t>Unfairly block people from personal and professional opportunities</a:t>
            </a:r>
          </a:p>
          <a:p>
            <a:pPr lvl="1"/>
            <a:r>
              <a:rPr lang="en-US" sz="1100" dirty="0"/>
              <a:t>Unfairly block people from information</a:t>
            </a:r>
          </a:p>
          <a:p>
            <a:pPr lvl="1"/>
            <a:r>
              <a:rPr lang="en-US" sz="1100" dirty="0"/>
              <a:t>Isolate people</a:t>
            </a:r>
            <a:endParaRPr lang="en-US" sz="1100" b="1" dirty="0"/>
          </a:p>
          <a:p>
            <a:r>
              <a:rPr lang="en-US" sz="1100" b="1" dirty="0"/>
              <a:t>Helps with retention / diversity</a:t>
            </a:r>
          </a:p>
          <a:p>
            <a:pPr lvl="1"/>
            <a:r>
              <a:rPr lang="en-US" sz="1100" dirty="0"/>
              <a:t>Helps people feel welcome</a:t>
            </a:r>
          </a:p>
          <a:p>
            <a:pPr lvl="1"/>
            <a:r>
              <a:rPr lang="en-US" sz="1100" dirty="0"/>
              <a:t>Helps people feel seen/supported</a:t>
            </a:r>
          </a:p>
          <a:p>
            <a:r>
              <a:rPr lang="en-US" sz="1100" b="1" dirty="0"/>
              <a:t>Expensive financially and socially</a:t>
            </a:r>
          </a:p>
          <a:p>
            <a:pPr lvl="1"/>
            <a:r>
              <a:rPr lang="en-US" sz="1100" dirty="0"/>
              <a:t>Expensive lawsuits and fines</a:t>
            </a:r>
          </a:p>
          <a:p>
            <a:pPr lvl="1"/>
            <a:r>
              <a:rPr lang="en-US" sz="1100" dirty="0"/>
              <a:t>Loss of social standing / respect</a:t>
            </a:r>
          </a:p>
          <a:p>
            <a:pPr lvl="1"/>
            <a:r>
              <a:rPr lang="en-US" sz="1100" dirty="0"/>
              <a:t>You are not getting an exemption, just ask Dominos</a:t>
            </a:r>
          </a:p>
          <a:p>
            <a:r>
              <a:rPr lang="en-US" sz="1100" b="1" dirty="0"/>
              <a:t>Can exclude a lot of customers without it</a:t>
            </a:r>
          </a:p>
          <a:p>
            <a:pPr lvl="1"/>
            <a:r>
              <a:rPr lang="en-US" sz="1100" dirty="0"/>
              <a:t>CDC estimates that around 26% of people in the US have a disability</a:t>
            </a:r>
          </a:p>
        </p:txBody>
      </p:sp>
      <p:sp>
        <p:nvSpPr>
          <p:cNvPr id="4" name="Slide Number Placeholder 3"/>
          <p:cNvSpPr>
            <a:spLocks noGrp="1"/>
          </p:cNvSpPr>
          <p:nvPr>
            <p:ph type="sldNum" sz="quarter" idx="5"/>
          </p:nvPr>
        </p:nvSpPr>
        <p:spPr/>
        <p:txBody>
          <a:bodyPr/>
          <a:lstStyle/>
          <a:p>
            <a:fld id="{297094E8-3009-47D0-9423-EBC369D53B0E}" type="slidenum">
              <a:rPr lang="en-US" smtClean="0"/>
              <a:t>8</a:t>
            </a:fld>
            <a:endParaRPr lang="en-US"/>
          </a:p>
        </p:txBody>
      </p:sp>
    </p:spTree>
    <p:extLst>
      <p:ext uri="{BB962C8B-B14F-4D97-AF65-F5344CB8AC3E}">
        <p14:creationId xmlns:p14="http://schemas.microsoft.com/office/powerpoint/2010/main" val="4617845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FA8F589A-1A1B-4186-A2FF-DC30B0765117}" type="datetimeFigureOut">
              <a:rPr lang="en-US" smtClean="0"/>
              <a:t>1/30/2023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414768296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707575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1/30/2023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537401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1/30/2023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07166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A8F589A-1A1B-4186-A2FF-DC30B0765117}" type="datetimeFigureOut">
              <a:rPr lang="en-US" smtClean="0"/>
              <a:t>1/30/2023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412102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8F589A-1A1B-4186-A2FF-DC30B0765117}" type="datetimeFigureOut">
              <a:rPr lang="en-US" smtClean="0"/>
              <a:t>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170856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8F589A-1A1B-4186-A2FF-DC30B0765117}" type="datetimeFigureOut">
              <a:rPr lang="en-US" smtClean="0"/>
              <a:t>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1532796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F589A-1A1B-4186-A2FF-DC30B0765117}"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571072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A8F589A-1A1B-4186-A2FF-DC30B0765117}" type="datetimeFigureOut">
              <a:rPr lang="en-US" smtClean="0"/>
              <a:t>1/30/2023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00836469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F589A-1A1B-4186-A2FF-DC30B0765117}"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3054988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1/30/2023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5366205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8F589A-1A1B-4186-A2FF-DC30B0765117}"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086600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8F589A-1A1B-4186-A2FF-DC30B0765117}" type="datetimeFigureOut">
              <a:rPr lang="en-US" smtClean="0"/>
              <a:t>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878557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8F589A-1A1B-4186-A2FF-DC30B0765117}" type="datetimeFigureOut">
              <a:rPr lang="en-US" smtClean="0"/>
              <a:t>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366929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8F589A-1A1B-4186-A2FF-DC30B0765117}" type="datetimeFigureOut">
              <a:rPr lang="en-US" smtClean="0"/>
              <a:t>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74542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604993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842660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8F589A-1A1B-4186-A2FF-DC30B0765117}" type="datetimeFigureOut">
              <a:rPr lang="en-US" smtClean="0"/>
              <a:t>1/30/2023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A7A5312-C2B2-41D6-B538-2B1CF208402F}" type="slidenum">
              <a:rPr lang="en-US" smtClean="0"/>
              <a:t>‹#›</a:t>
            </a:fld>
            <a:endParaRPr lang="en-US"/>
          </a:p>
        </p:txBody>
      </p:sp>
    </p:spTree>
    <p:extLst>
      <p:ext uri="{BB962C8B-B14F-4D97-AF65-F5344CB8AC3E}">
        <p14:creationId xmlns:p14="http://schemas.microsoft.com/office/powerpoint/2010/main" val="57880376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docs.microsoft.com/en-us/learn/paths/accessibility-fundamentals/" TargetMode="External"/><Relationship Id="rId13" Type="http://schemas.openxmlformats.org/officeDocument/2006/relationships/hyperlink" Target="https://www.section508.gov/manage/laws-and-policies/" TargetMode="External"/><Relationship Id="rId3" Type="http://schemas.openxmlformats.org/officeDocument/2006/relationships/hyperlink" Target="https://www.nvaccess.org/" TargetMode="External"/><Relationship Id="rId7" Type="http://schemas.openxmlformats.org/officeDocument/2006/relationships/hyperlink" Target="https://twitter.com/MSFTEnable" TargetMode="External"/><Relationship Id="rId12" Type="http://schemas.openxmlformats.org/officeDocument/2006/relationships/hyperlink" Target="https://section508coordinators.github.io/TrustedTester/" TargetMode="External"/><Relationship Id="rId2" Type="http://schemas.openxmlformats.org/officeDocument/2006/relationships/hyperlink" Target="https://accessibilityinsights.io/" TargetMode="External"/><Relationship Id="rId1" Type="http://schemas.openxmlformats.org/officeDocument/2006/relationships/slideLayout" Target="../slideLayouts/slideLayout2.xml"/><Relationship Id="rId6" Type="http://schemas.openxmlformats.org/officeDocument/2006/relationships/hyperlink" Target="https://www.microsoft.com/en-us/accessibility" TargetMode="External"/><Relationship Id="rId11" Type="http://schemas.openxmlformats.org/officeDocument/2006/relationships/hyperlink" Target="https://ictbaseline.access-board.gov/" TargetMode="External"/><Relationship Id="rId5" Type="http://schemas.openxmlformats.org/officeDocument/2006/relationships/hyperlink" Target="https://dequeuniversity.com/screenreaders/narrator-keyboard-shortcuts" TargetMode="External"/><Relationship Id="rId10" Type="http://schemas.openxmlformats.org/officeDocument/2006/relationships/hyperlink" Target="https://developer.visa.com/pages/accessibility" TargetMode="External"/><Relationship Id="rId4" Type="http://schemas.openxmlformats.org/officeDocument/2006/relationships/hyperlink" Target="https://dequeuniversity.com/screenreaders/nvda-keyboard-shortcuts" TargetMode="External"/><Relationship Id="rId9" Type="http://schemas.openxmlformats.org/officeDocument/2006/relationships/hyperlink" Target="https://www.ssa.gov/accessibility/andi/help/install.html" TargetMode="External"/><Relationship Id="rId14" Type="http://schemas.openxmlformats.org/officeDocument/2006/relationships/hyperlink" Target="https://www.w3.org/WAI/policie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orgidev.com/a11y.html" TargetMode="External"/><Relationship Id="rId2" Type="http://schemas.openxmlformats.org/officeDocument/2006/relationships/hyperlink" Target="mailto:A11y@corgidev.com"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www.linkedin.com/in/corgidev/" TargetMode="External"/><Relationship Id="rId4" Type="http://schemas.openxmlformats.org/officeDocument/2006/relationships/hyperlink" Target="https://a11y.info/@CorgiDev"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7.svg"/><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41D9-AD85-42B3-9336-C4A0BEBBBCB9}"/>
              </a:ext>
            </a:extLst>
          </p:cNvPr>
          <p:cNvSpPr>
            <a:spLocks noGrp="1"/>
          </p:cNvSpPr>
          <p:nvPr>
            <p:ph type="ctrTitle"/>
          </p:nvPr>
        </p:nvSpPr>
        <p:spPr/>
        <p:txBody>
          <a:bodyPr>
            <a:normAutofit/>
          </a:bodyPr>
          <a:lstStyle/>
          <a:p>
            <a:r>
              <a:rPr lang="en-US" dirty="0"/>
              <a:t>Introduction to Accessibility</a:t>
            </a:r>
          </a:p>
        </p:txBody>
      </p:sp>
    </p:spTree>
    <p:extLst>
      <p:ext uri="{BB962C8B-B14F-4D97-AF65-F5344CB8AC3E}">
        <p14:creationId xmlns:p14="http://schemas.microsoft.com/office/powerpoint/2010/main" val="2640157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Tools and resources</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1737360"/>
            <a:ext cx="10820400" cy="4910327"/>
          </a:xfrm>
        </p:spPr>
        <p:txBody>
          <a:bodyPr>
            <a:normAutofit fontScale="92500" lnSpcReduction="10000"/>
          </a:bodyPr>
          <a:lstStyle/>
          <a:p>
            <a:r>
              <a:rPr lang="en-US" sz="1400" b="1" dirty="0">
                <a:hlinkClick r:id="rId2"/>
              </a:rPr>
              <a:t>Accessibility Insights</a:t>
            </a:r>
            <a:r>
              <a:rPr lang="en-US" sz="1400" dirty="0"/>
              <a:t> – A Accessibility testing tool made by Microsoft</a:t>
            </a:r>
          </a:p>
          <a:p>
            <a:pPr lvl="1"/>
            <a:r>
              <a:rPr lang="en-US" sz="1400" dirty="0"/>
              <a:t>Has browser extension and desktop application versions</a:t>
            </a:r>
          </a:p>
          <a:p>
            <a:pPr lvl="1"/>
            <a:r>
              <a:rPr lang="en-US" sz="1400" dirty="0"/>
              <a:t>Also have the option to include the automated tests in CI/CD</a:t>
            </a:r>
          </a:p>
          <a:p>
            <a:pPr lvl="1"/>
            <a:r>
              <a:rPr lang="en-US" sz="1400" dirty="0"/>
              <a:t>DON’T depend on automated tests</a:t>
            </a:r>
          </a:p>
          <a:p>
            <a:r>
              <a:rPr lang="en-US" sz="1400" b="1" dirty="0">
                <a:hlinkClick r:id="rId3"/>
              </a:rPr>
              <a:t>NVDA</a:t>
            </a:r>
            <a:r>
              <a:rPr lang="en-US" sz="1400" dirty="0"/>
              <a:t> – free, open-sourced screen reader</a:t>
            </a:r>
          </a:p>
          <a:p>
            <a:pPr lvl="1"/>
            <a:r>
              <a:rPr lang="en-US" sz="1400" dirty="0"/>
              <a:t>View keyboard shortcuts on at the Deque article entitled: </a:t>
            </a:r>
            <a:r>
              <a:rPr lang="en-US" sz="1400" b="1" dirty="0">
                <a:hlinkClick r:id="rId4"/>
              </a:rPr>
              <a:t>NVDA Keyboard Shortcuts</a:t>
            </a:r>
            <a:r>
              <a:rPr lang="en-US" sz="1400" dirty="0"/>
              <a:t>.</a:t>
            </a:r>
          </a:p>
          <a:p>
            <a:r>
              <a:rPr lang="en-US" sz="1400" b="1" dirty="0"/>
              <a:t>Narrator</a:t>
            </a:r>
            <a:r>
              <a:rPr lang="en-US" sz="1400" dirty="0"/>
              <a:t> – screen reader built into Windows.</a:t>
            </a:r>
          </a:p>
          <a:p>
            <a:pPr lvl="1"/>
            <a:r>
              <a:rPr lang="en-US" sz="1400" dirty="0"/>
              <a:t>View keyboard shortcuts for Narrator in the Deque article entitled </a:t>
            </a:r>
            <a:r>
              <a:rPr lang="en-US" sz="1400" b="1" dirty="0">
                <a:hlinkClick r:id="rId5"/>
              </a:rPr>
              <a:t>Narrator Keyboard Shortcuts</a:t>
            </a:r>
            <a:r>
              <a:rPr lang="en-US" sz="1400" dirty="0"/>
              <a:t>.</a:t>
            </a:r>
          </a:p>
          <a:p>
            <a:r>
              <a:rPr lang="en-US" sz="1400" b="1" dirty="0">
                <a:hlinkClick r:id="rId6"/>
              </a:rPr>
              <a:t>Microsoft Accessibility</a:t>
            </a:r>
            <a:r>
              <a:rPr lang="en-US" sz="1400" dirty="0">
                <a:hlinkClick r:id="rId6"/>
              </a:rPr>
              <a:t> </a:t>
            </a:r>
            <a:r>
              <a:rPr lang="en-US" sz="1400" dirty="0"/>
              <a:t>on Twitter at </a:t>
            </a:r>
            <a:r>
              <a:rPr lang="en-US" sz="1400" b="1" dirty="0">
                <a:hlinkClick r:id="rId7"/>
              </a:rPr>
              <a:t>@MSFTEnable</a:t>
            </a:r>
            <a:r>
              <a:rPr lang="en-US" sz="1400" b="1" dirty="0"/>
              <a:t> </a:t>
            </a:r>
            <a:r>
              <a:rPr lang="en-US" sz="1400" dirty="0"/>
              <a:t>and at on the </a:t>
            </a:r>
            <a:r>
              <a:rPr lang="en-US" sz="1400" dirty="0">
                <a:hlinkClick r:id="rId6"/>
              </a:rPr>
              <a:t>Microsoft Accessibility page</a:t>
            </a:r>
            <a:r>
              <a:rPr lang="en-US" sz="1400" dirty="0"/>
              <a:t>.</a:t>
            </a:r>
            <a:endParaRPr lang="en-US" sz="1400" b="1" dirty="0"/>
          </a:p>
          <a:p>
            <a:r>
              <a:rPr lang="en-US" sz="1400" b="1" dirty="0">
                <a:hlinkClick r:id="rId8"/>
              </a:rPr>
              <a:t>Microsoft Accessibility Fundamentals course</a:t>
            </a:r>
            <a:endParaRPr lang="en-US" sz="1400" b="1" dirty="0"/>
          </a:p>
          <a:p>
            <a:r>
              <a:rPr lang="en-US" sz="1400" b="1" dirty="0">
                <a:hlinkClick r:id="rId9"/>
              </a:rPr>
              <a:t>ANDI</a:t>
            </a:r>
            <a:r>
              <a:rPr lang="en-US" sz="1400" b="1" dirty="0"/>
              <a:t> – </a:t>
            </a:r>
            <a:r>
              <a:rPr lang="en-US" sz="1400" dirty="0"/>
              <a:t>Bookmarklet developed by the Social Security Administration to aid in accessibility testing.</a:t>
            </a:r>
          </a:p>
          <a:p>
            <a:r>
              <a:rPr lang="en-US" sz="1400" b="1" dirty="0">
                <a:hlinkClick r:id="rId10"/>
              </a:rPr>
              <a:t>VGAR</a:t>
            </a:r>
            <a:r>
              <a:rPr lang="en-US" sz="1400" dirty="0"/>
              <a:t> – Visa Global Accessibility Requirements</a:t>
            </a:r>
          </a:p>
          <a:p>
            <a:r>
              <a:rPr lang="en-US" sz="1400" b="1" dirty="0">
                <a:hlinkClick r:id="rId11"/>
              </a:rPr>
              <a:t>Section 508 ICT Testing Baseline for Web</a:t>
            </a:r>
            <a:r>
              <a:rPr lang="en-US" sz="1400" dirty="0"/>
              <a:t> - This Baseline identifies the minimum requirements of any test process used to determine conformance of web content with the Revised Section 508 of the Rehabilitation Act of 1973, as amended (29 U.S.C. 794d).</a:t>
            </a:r>
          </a:p>
          <a:p>
            <a:r>
              <a:rPr lang="en-US" sz="1400" b="1" dirty="0">
                <a:hlinkClick r:id="rId12"/>
              </a:rPr>
              <a:t>Trusted Tester: Section 508 Conformance Test Process for Web</a:t>
            </a:r>
            <a:r>
              <a:rPr lang="en-US" sz="1400" dirty="0"/>
              <a:t> – A standardized approach for manual inspection of web content for conformance with the revised Section 508 Standards.</a:t>
            </a:r>
          </a:p>
          <a:p>
            <a:r>
              <a:rPr lang="en-US" sz="1400" b="1" dirty="0">
                <a:hlinkClick r:id="rId13"/>
              </a:rPr>
              <a:t>IT Accessibility Laws and Policies | Policy &amp; Management | Section508.gov</a:t>
            </a:r>
            <a:r>
              <a:rPr lang="en-US" sz="1400" dirty="0"/>
              <a:t> – A page maintained by the GSA that provides information on some Accessibility related laws and policies</a:t>
            </a:r>
          </a:p>
          <a:p>
            <a:r>
              <a:rPr lang="en-US" sz="1400" b="1" dirty="0">
                <a:hlinkClick r:id="rId14"/>
              </a:rPr>
              <a:t>Web Accessibility Laws &amp; Policies | WAI | W3C</a:t>
            </a:r>
            <a:r>
              <a:rPr lang="en-US" sz="1400" b="1" dirty="0"/>
              <a:t> </a:t>
            </a:r>
            <a:r>
              <a:rPr lang="en-US" sz="1400" dirty="0"/>
              <a:t>– Lists some United States governmental policies, regulations, and standards related to web accessibility.</a:t>
            </a:r>
          </a:p>
        </p:txBody>
      </p:sp>
    </p:spTree>
    <p:extLst>
      <p:ext uri="{BB962C8B-B14F-4D97-AF65-F5344CB8AC3E}">
        <p14:creationId xmlns:p14="http://schemas.microsoft.com/office/powerpoint/2010/main" val="436887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Thank You!</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057401"/>
            <a:ext cx="7778262" cy="4292599"/>
          </a:xfrm>
        </p:spPr>
        <p:txBody>
          <a:bodyPr>
            <a:normAutofit/>
          </a:bodyPr>
          <a:lstStyle/>
          <a:p>
            <a:r>
              <a:rPr lang="en-US" b="1" dirty="0"/>
              <a:t>Email: </a:t>
            </a:r>
            <a:r>
              <a:rPr lang="en-US" b="1" dirty="0">
                <a:hlinkClick r:id="rId2"/>
              </a:rPr>
              <a:t>A11y@corgidev.com</a:t>
            </a:r>
            <a:endParaRPr lang="en-US" b="1" dirty="0"/>
          </a:p>
          <a:p>
            <a:r>
              <a:rPr lang="en-US" b="1" dirty="0"/>
              <a:t>Website: </a:t>
            </a:r>
            <a:r>
              <a:rPr lang="en-US" b="1" dirty="0">
                <a:hlinkClick r:id="rId3"/>
              </a:rPr>
              <a:t>https://Corgidev.com/a11y.html</a:t>
            </a:r>
            <a:endParaRPr lang="en-US" b="1" dirty="0"/>
          </a:p>
          <a:p>
            <a:r>
              <a:rPr lang="en-US" b="1" dirty="0"/>
              <a:t>Mastodon: </a:t>
            </a:r>
            <a:r>
              <a:rPr lang="en-US" b="1" dirty="0">
                <a:hlinkClick r:id="rId4"/>
              </a:rPr>
              <a:t>https://a11y.info/@CorgiDev</a:t>
            </a:r>
            <a:endParaRPr lang="en-US" b="1" dirty="0"/>
          </a:p>
          <a:p>
            <a:r>
              <a:rPr lang="en-US" b="1" dirty="0"/>
              <a:t>LinkedIn: </a:t>
            </a:r>
            <a:r>
              <a:rPr lang="en-US" b="1" dirty="0">
                <a:hlinkClick r:id="rId5"/>
              </a:rPr>
              <a:t>https://www.linkedin.com/in/corgidev/</a:t>
            </a:r>
            <a:endParaRPr lang="en-US" b="1" dirty="0"/>
          </a:p>
        </p:txBody>
      </p:sp>
      <p:pic>
        <p:nvPicPr>
          <p:cNvPr id="4" name="Picture 3" descr="CorgiDev Icon featuring an orange circle with a monitor in the middle. The monitor has a red and white corgi wearing sunglasses.">
            <a:extLst>
              <a:ext uri="{FF2B5EF4-FFF2-40B4-BE49-F238E27FC236}">
                <a16:creationId xmlns:a16="http://schemas.microsoft.com/office/drawing/2014/main" id="{E92BE2C1-9A47-DD71-9782-E08E4DC019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6658" y="2334427"/>
            <a:ext cx="3339542" cy="3339542"/>
          </a:xfrm>
          <a:prstGeom prst="rect">
            <a:avLst/>
          </a:prstGeom>
        </p:spPr>
      </p:pic>
    </p:spTree>
    <p:extLst>
      <p:ext uri="{BB962C8B-B14F-4D97-AF65-F5344CB8AC3E}">
        <p14:creationId xmlns:p14="http://schemas.microsoft.com/office/powerpoint/2010/main" val="643792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Who am I?</a:t>
            </a:r>
          </a:p>
        </p:txBody>
      </p:sp>
      <p:pic>
        <p:nvPicPr>
          <p:cNvPr id="8" name="Picture 7" descr="Me, girl with long, messy brown hair and a white shirt. I am leaned over to the left side towards a large blue and black Lucario plushie. Behind me is a large mound of stuffed animals and shelves of figures line the walls.">
            <a:extLst>
              <a:ext uri="{FF2B5EF4-FFF2-40B4-BE49-F238E27FC236}">
                <a16:creationId xmlns:a16="http://schemas.microsoft.com/office/drawing/2014/main" id="{CADAE7D5-9171-02BE-C937-612599568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098" y="1768872"/>
            <a:ext cx="3459804" cy="43247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58581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What is Accessibility?</a:t>
            </a:r>
          </a:p>
        </p:txBody>
      </p:sp>
      <p:graphicFrame>
        <p:nvGraphicFramePr>
          <p:cNvPr id="12" name="Content Placeholder 2">
            <a:extLst>
              <a:ext uri="{FF2B5EF4-FFF2-40B4-BE49-F238E27FC236}">
                <a16:creationId xmlns:a16="http://schemas.microsoft.com/office/drawing/2014/main" id="{962B2CBF-3195-8459-5585-48CC0AA02536}"/>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210128962"/>
              </p:ext>
            </p:extLst>
          </p:nvPr>
        </p:nvGraphicFramePr>
        <p:xfrm>
          <a:off x="685800" y="2194560"/>
          <a:ext cx="7374467"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descr="A person confused with a thought bubble above there head that contains a person moving forward in a wheelchair.">
            <a:extLst>
              <a:ext uri="{FF2B5EF4-FFF2-40B4-BE49-F238E27FC236}">
                <a16:creationId xmlns:a16="http://schemas.microsoft.com/office/drawing/2014/main" id="{19614152-6E06-9162-EB9C-FF143AF21290}"/>
              </a:ext>
            </a:extLst>
          </p:cNvPr>
          <p:cNvGrpSpPr/>
          <p:nvPr/>
        </p:nvGrpSpPr>
        <p:grpSpPr>
          <a:xfrm>
            <a:off x="8517465" y="2057401"/>
            <a:ext cx="3545192" cy="4332559"/>
            <a:chOff x="8517465" y="2057401"/>
            <a:chExt cx="3545192" cy="4332559"/>
          </a:xfrm>
        </p:grpSpPr>
        <p:pic>
          <p:nvPicPr>
            <p:cNvPr id="5" name="Graphic 4" descr="Confused person with solid fill">
              <a:extLst>
                <a:ext uri="{FF2B5EF4-FFF2-40B4-BE49-F238E27FC236}">
                  <a16:creationId xmlns:a16="http://schemas.microsoft.com/office/drawing/2014/main" id="{716A4AC3-57BA-CF2E-C0DA-2AB7DDB5FC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7465" y="4078559"/>
              <a:ext cx="2311401" cy="2311401"/>
            </a:xfrm>
            <a:prstGeom prst="rect">
              <a:avLst/>
            </a:prstGeom>
          </p:spPr>
        </p:pic>
        <p:pic>
          <p:nvPicPr>
            <p:cNvPr id="7" name="Graphic 6" descr="Thought bubble with solid fill">
              <a:extLst>
                <a:ext uri="{FF2B5EF4-FFF2-40B4-BE49-F238E27FC236}">
                  <a16:creationId xmlns:a16="http://schemas.microsoft.com/office/drawing/2014/main" id="{62550C86-DBCB-3EA0-0D7B-E77655E5D80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95074" y="2057401"/>
              <a:ext cx="2467583" cy="2467583"/>
            </a:xfrm>
            <a:prstGeom prst="rect">
              <a:avLst/>
            </a:prstGeom>
          </p:spPr>
        </p:pic>
        <p:pic>
          <p:nvPicPr>
            <p:cNvPr id="9" name="Graphic 8" descr="Wheelchair with solid fill">
              <a:extLst>
                <a:ext uri="{FF2B5EF4-FFF2-40B4-BE49-F238E27FC236}">
                  <a16:creationId xmlns:a16="http://schemas.microsoft.com/office/drawing/2014/main" id="{E54FA65D-4373-783D-3A58-5B24BA56C1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71665" y="2532689"/>
              <a:ext cx="914400" cy="914400"/>
            </a:xfrm>
            <a:prstGeom prst="rect">
              <a:avLst/>
            </a:prstGeom>
          </p:spPr>
        </p:pic>
      </p:grpSp>
    </p:spTree>
    <p:extLst>
      <p:ext uri="{BB962C8B-B14F-4D97-AF65-F5344CB8AC3E}">
        <p14:creationId xmlns:p14="http://schemas.microsoft.com/office/powerpoint/2010/main" val="1244542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dirty="0"/>
              <a:t>Models </a:t>
            </a:r>
            <a:r>
              <a:rPr lang="en-US"/>
              <a:t>of Disability</a:t>
            </a:r>
            <a:endParaRPr lang="en-US" dirty="0"/>
          </a:p>
        </p:txBody>
      </p:sp>
      <p:graphicFrame>
        <p:nvGraphicFramePr>
          <p:cNvPr id="12" name="Content Placeholder 2">
            <a:extLst>
              <a:ext uri="{FF2B5EF4-FFF2-40B4-BE49-F238E27FC236}">
                <a16:creationId xmlns:a16="http://schemas.microsoft.com/office/drawing/2014/main" id="{962B2CBF-3195-8459-5585-48CC0AA02536}"/>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66388017"/>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6773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Accessibility categories</a:t>
            </a:r>
          </a:p>
        </p:txBody>
      </p:sp>
      <p:graphicFrame>
        <p:nvGraphicFramePr>
          <p:cNvPr id="6" name="Content Placeholder 2">
            <a:extLst>
              <a:ext uri="{FF2B5EF4-FFF2-40B4-BE49-F238E27FC236}">
                <a16:creationId xmlns:a16="http://schemas.microsoft.com/office/drawing/2014/main" id="{FA820D58-D4E6-FBFE-77ED-DD49F7FAC9D2}"/>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434012099"/>
              </p:ext>
            </p:extLst>
          </p:nvPr>
        </p:nvGraphicFramePr>
        <p:xfrm>
          <a:off x="685801" y="2243138"/>
          <a:ext cx="10820400" cy="3340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7325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dirty="0"/>
              <a:t>Accessibility Guidelines</a:t>
            </a:r>
          </a:p>
        </p:txBody>
      </p:sp>
      <p:graphicFrame>
        <p:nvGraphicFramePr>
          <p:cNvPr id="12" name="Content Placeholder 2">
            <a:extLst>
              <a:ext uri="{FF2B5EF4-FFF2-40B4-BE49-F238E27FC236}">
                <a16:creationId xmlns:a16="http://schemas.microsoft.com/office/drawing/2014/main" id="{962B2CBF-3195-8459-5585-48CC0AA02536}"/>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407351224"/>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6073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dirty="0"/>
              <a:t>Accessibility Regulations</a:t>
            </a:r>
          </a:p>
        </p:txBody>
      </p:sp>
      <p:graphicFrame>
        <p:nvGraphicFramePr>
          <p:cNvPr id="12" name="Content Placeholder 2">
            <a:extLst>
              <a:ext uri="{FF2B5EF4-FFF2-40B4-BE49-F238E27FC236}">
                <a16:creationId xmlns:a16="http://schemas.microsoft.com/office/drawing/2014/main" id="{962B2CBF-3195-8459-5585-48CC0AA02536}"/>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270834624"/>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4222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685800" y="1164565"/>
            <a:ext cx="10820400" cy="892835"/>
          </a:xfrm>
        </p:spPr>
        <p:txBody>
          <a:bodyPr>
            <a:normAutofit/>
          </a:bodyPr>
          <a:lstStyle/>
          <a:p>
            <a:r>
              <a:rPr lang="en-US" dirty="0"/>
              <a:t>Why Does Accessibility matter?</a:t>
            </a:r>
          </a:p>
        </p:txBody>
      </p:sp>
      <p:sp>
        <p:nvSpPr>
          <p:cNvPr id="4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194560"/>
            <a:ext cx="6071461" cy="4024125"/>
          </a:xfrm>
        </p:spPr>
        <p:txBody>
          <a:bodyPr>
            <a:normAutofit/>
          </a:bodyPr>
          <a:lstStyle/>
          <a:p>
            <a:r>
              <a:rPr lang="en-US" b="1" dirty="0"/>
              <a:t>Helps everyone</a:t>
            </a:r>
          </a:p>
          <a:p>
            <a:r>
              <a:rPr lang="en-US" b="1" dirty="0"/>
              <a:t>Lack of a11y = discrimination</a:t>
            </a:r>
          </a:p>
          <a:p>
            <a:r>
              <a:rPr lang="en-US" b="1" dirty="0"/>
              <a:t>Helps with retention / diversity</a:t>
            </a:r>
          </a:p>
          <a:p>
            <a:r>
              <a:rPr lang="en-US" b="1" dirty="0"/>
              <a:t>Expensive financially and socially</a:t>
            </a:r>
          </a:p>
          <a:p>
            <a:r>
              <a:rPr lang="en-US" b="1" dirty="0"/>
              <a:t>Can exclude a lot of customers without it</a:t>
            </a:r>
          </a:p>
        </p:txBody>
      </p:sp>
      <p:pic>
        <p:nvPicPr>
          <p:cNvPr id="5" name="Picture 4" descr="Tennis player in wheelchair">
            <a:extLst>
              <a:ext uri="{FF2B5EF4-FFF2-40B4-BE49-F238E27FC236}">
                <a16:creationId xmlns:a16="http://schemas.microsoft.com/office/drawing/2014/main" id="{49F24A90-47B3-274A-4252-9F7929EC3374}"/>
              </a:ext>
            </a:extLst>
          </p:cNvPr>
          <p:cNvPicPr>
            <a:picLocks noChangeAspect="1"/>
          </p:cNvPicPr>
          <p:nvPr/>
        </p:nvPicPr>
        <p:blipFill rotWithShape="1">
          <a:blip r:embed="rId3">
            <a:extLst>
              <a:ext uri="{28A0092B-C50C-407E-A947-70E740481C1C}">
                <a14:useLocalDpi xmlns:a14="http://schemas.microsoft.com/office/drawing/2010/main" val="0"/>
              </a:ext>
            </a:extLst>
          </a:blip>
          <a:srcRect t="18014" r="3" b="11574"/>
          <a:stretch/>
        </p:blipFill>
        <p:spPr>
          <a:xfrm>
            <a:off x="7291754" y="2229566"/>
            <a:ext cx="4085492" cy="1920240"/>
          </a:xfrm>
          <a:prstGeom prst="rect">
            <a:avLst/>
          </a:prstGeom>
        </p:spPr>
      </p:pic>
      <p:pic>
        <p:nvPicPr>
          <p:cNvPr id="7" name="Picture 6" descr="Woman using laptop computer">
            <a:extLst>
              <a:ext uri="{FF2B5EF4-FFF2-40B4-BE49-F238E27FC236}">
                <a16:creationId xmlns:a16="http://schemas.microsoft.com/office/drawing/2014/main" id="{A040C9F9-ADAB-DB70-2CF4-01F1191033FB}"/>
              </a:ext>
            </a:extLst>
          </p:cNvPr>
          <p:cNvPicPr>
            <a:picLocks noChangeAspect="1"/>
          </p:cNvPicPr>
          <p:nvPr/>
        </p:nvPicPr>
        <p:blipFill rotWithShape="1">
          <a:blip r:embed="rId4">
            <a:extLst>
              <a:ext uri="{28A0092B-C50C-407E-A947-70E740481C1C}">
                <a14:useLocalDpi xmlns:a14="http://schemas.microsoft.com/office/drawing/2010/main" val="0"/>
              </a:ext>
            </a:extLst>
          </a:blip>
          <a:srcRect t="22897" r="3" b="6690"/>
          <a:stretch/>
        </p:blipFill>
        <p:spPr>
          <a:xfrm>
            <a:off x="7291754" y="4298445"/>
            <a:ext cx="4085492" cy="1920240"/>
          </a:xfrm>
          <a:prstGeom prst="rect">
            <a:avLst/>
          </a:prstGeom>
        </p:spPr>
      </p:pic>
    </p:spTree>
    <p:extLst>
      <p:ext uri="{BB962C8B-B14F-4D97-AF65-F5344CB8AC3E}">
        <p14:creationId xmlns:p14="http://schemas.microsoft.com/office/powerpoint/2010/main" val="3956489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a:t>What can you do?</a:t>
            </a:r>
          </a:p>
        </p:txBody>
      </p:sp>
      <p:graphicFrame>
        <p:nvGraphicFramePr>
          <p:cNvPr id="14" name="Content Placeholder 2">
            <a:extLst>
              <a:ext uri="{FF2B5EF4-FFF2-40B4-BE49-F238E27FC236}">
                <a16:creationId xmlns:a16="http://schemas.microsoft.com/office/drawing/2014/main" id="{805E2E8E-F504-78F5-5F62-D445D3D933E1}"/>
              </a:ext>
            </a:extLst>
          </p:cNvPr>
          <p:cNvGraphicFramePr>
            <a:graphicFrameLocks noGrp="1"/>
          </p:cNvGraphicFramePr>
          <p:nvPr>
            <p:ph idx="1"/>
            <p:extLst>
              <p:ext uri="{D42A27DB-BD31-4B8C-83A1-F6EECF244321}">
                <p14:modId xmlns:p14="http://schemas.microsoft.com/office/powerpoint/2010/main" val="690717952"/>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820562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3268</TotalTime>
  <Words>662</Words>
  <Application>Microsoft Office PowerPoint</Application>
  <PresentationFormat>Widescreen</PresentationFormat>
  <Paragraphs>99</Paragraphs>
  <Slides>11</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Century Gothic</vt:lpstr>
      <vt:lpstr>Vapor Trail</vt:lpstr>
      <vt:lpstr>Introduction to Accessibility</vt:lpstr>
      <vt:lpstr>Who am I?</vt:lpstr>
      <vt:lpstr>What is Accessibility?</vt:lpstr>
      <vt:lpstr>Models of Disability</vt:lpstr>
      <vt:lpstr>Accessibility categories</vt:lpstr>
      <vt:lpstr>Accessibility Guidelines</vt:lpstr>
      <vt:lpstr>Accessibility Regulations</vt:lpstr>
      <vt:lpstr>Why Does Accessibility matter?</vt:lpstr>
      <vt:lpstr>What can you do?</vt:lpstr>
      <vt:lpstr>Tools and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Accessibility</dc:title>
  <dc:creator>Erissa Duvall</dc:creator>
  <cp:lastModifiedBy>Erissa Duvall</cp:lastModifiedBy>
  <cp:revision>34</cp:revision>
  <dcterms:created xsi:type="dcterms:W3CDTF">2020-07-15T00:49:10Z</dcterms:created>
  <dcterms:modified xsi:type="dcterms:W3CDTF">2023-01-30T23:58:08Z</dcterms:modified>
</cp:coreProperties>
</file>